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Anaheim"/>
      <p:regular r:id="rId28"/>
    </p:embeddedFont>
    <p:embeddedFont>
      <p:font typeface="Barlow"/>
      <p:regular r:id="rId29"/>
      <p:bold r:id="rId30"/>
      <p:italic r:id="rId31"/>
      <p:boldItalic r:id="rId32"/>
    </p:embeddedFont>
    <p:embeddedFont>
      <p:font typeface="DM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aleway-regular.fntdata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Anaheim-regular.fntdata"/><Relationship Id="rId27" Type="http://schemas.openxmlformats.org/officeDocument/2006/relationships/font" Target="fonts/Raleway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Barlow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Barlow-italic.fntdata"/><Relationship Id="rId30" Type="http://schemas.openxmlformats.org/officeDocument/2006/relationships/font" Target="fonts/Barlow-bold.fntdata"/><Relationship Id="rId11" Type="http://schemas.openxmlformats.org/officeDocument/2006/relationships/slide" Target="slides/slide7.xml"/><Relationship Id="rId33" Type="http://schemas.openxmlformats.org/officeDocument/2006/relationships/font" Target="fonts/DMSans-regular.fntdata"/><Relationship Id="rId10" Type="http://schemas.openxmlformats.org/officeDocument/2006/relationships/slide" Target="slides/slide6.xml"/><Relationship Id="rId32" Type="http://schemas.openxmlformats.org/officeDocument/2006/relationships/font" Target="fonts/Barlow-boldItalic.fntdata"/><Relationship Id="rId13" Type="http://schemas.openxmlformats.org/officeDocument/2006/relationships/slide" Target="slides/slide9.xml"/><Relationship Id="rId35" Type="http://schemas.openxmlformats.org/officeDocument/2006/relationships/font" Target="fonts/DMSans-italic.fntdata"/><Relationship Id="rId12" Type="http://schemas.openxmlformats.org/officeDocument/2006/relationships/slide" Target="slides/slide8.xml"/><Relationship Id="rId34" Type="http://schemas.openxmlformats.org/officeDocument/2006/relationships/font" Target="fonts/DMSans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DMSans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f2bb490de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f2bb490de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54dda1946d_4_2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54dda1946d_4_2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f2bb490dea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f2bb490dea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e71a4a866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e71a4a866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f2bb490dea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f2bb490dea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e71a4a866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e71a4a866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d2a566c6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d2a566c6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d2a566c6c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d2a566c6c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54dda1946d_6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54dda1946d_6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4072739ea5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4072739ea5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4dda1946d_4_2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54dda1946d_4_2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d2a566c6c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d2a566c6c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54dda1946d_6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54dda1946d_6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4dda1946d_4_2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54dda1946d_4_2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10000"/>
          </a:blip>
          <a:srcRect b="2376" l="685" r="0" t="14241"/>
          <a:stretch/>
        </p:blipFill>
        <p:spPr>
          <a:xfrm>
            <a:off x="-22400" y="0"/>
            <a:ext cx="91887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713250" y="1072819"/>
            <a:ext cx="7717500" cy="236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637700" y="3594881"/>
            <a:ext cx="58686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-469133" y="-1100060"/>
            <a:ext cx="9613135" cy="6243558"/>
            <a:chOff x="-469133" y="-1100060"/>
            <a:chExt cx="9613135" cy="6243558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8551798" y="3517557"/>
              <a:ext cx="592203" cy="1625940"/>
              <a:chOff x="8551798" y="3517557"/>
              <a:chExt cx="592203" cy="1625940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8707031" y="3517557"/>
                <a:ext cx="436970" cy="1625940"/>
              </a:xfrm>
              <a:custGeom>
                <a:rect b="b" l="l" r="r" t="t"/>
                <a:pathLst>
                  <a:path extrusionOk="0" h="748419" w="201137">
                    <a:moveTo>
                      <a:pt x="0" y="0"/>
                    </a:moveTo>
                    <a:lnTo>
                      <a:pt x="201137" y="0"/>
                    </a:lnTo>
                    <a:lnTo>
                      <a:pt x="201137" y="748420"/>
                    </a:lnTo>
                    <a:lnTo>
                      <a:pt x="0" y="74842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5" name="Google Shape;15;p2"/>
              <p:cNvGrpSpPr/>
              <p:nvPr/>
            </p:nvGrpSpPr>
            <p:grpSpPr>
              <a:xfrm>
                <a:off x="8551798" y="3587596"/>
                <a:ext cx="373968" cy="1468247"/>
                <a:chOff x="8428394" y="364295"/>
                <a:chExt cx="172145" cy="675895"/>
              </a:xfrm>
            </p:grpSpPr>
            <p:sp>
              <p:nvSpPr>
                <p:cNvPr id="16" name="Google Shape;16;p2"/>
                <p:cNvSpPr/>
                <p:nvPr/>
              </p:nvSpPr>
              <p:spPr>
                <a:xfrm>
                  <a:off x="8428394" y="857996"/>
                  <a:ext cx="172145" cy="182194"/>
                </a:xfrm>
                <a:custGeom>
                  <a:rect b="b" l="l" r="r" t="t"/>
                  <a:pathLst>
                    <a:path extrusionOk="0" h="182194" w="172145">
                      <a:moveTo>
                        <a:pt x="0" y="172116"/>
                      </a:moveTo>
                      <a:lnTo>
                        <a:pt x="0" y="182194"/>
                      </a:lnTo>
                      <a:lnTo>
                        <a:pt x="10200" y="182194"/>
                      </a:lnTo>
                      <a:lnTo>
                        <a:pt x="172145" y="20287"/>
                      </a:lnTo>
                      <a:lnTo>
                        <a:pt x="172145" y="0"/>
                      </a:lnTo>
                      <a:lnTo>
                        <a:pt x="0" y="172116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>
                  <a:off x="8428394" y="781196"/>
                  <a:ext cx="172145" cy="192394"/>
                </a:xfrm>
                <a:custGeom>
                  <a:rect b="b" l="l" r="r" t="t"/>
                  <a:pathLst>
                    <a:path extrusionOk="0" h="192394" w="172145">
                      <a:moveTo>
                        <a:pt x="0" y="172112"/>
                      </a:moveTo>
                      <a:lnTo>
                        <a:pt x="0" y="192395"/>
                      </a:lnTo>
                      <a:lnTo>
                        <a:pt x="172145" y="20283"/>
                      </a:lnTo>
                      <a:lnTo>
                        <a:pt x="172145" y="0"/>
                      </a:lnTo>
                      <a:lnTo>
                        <a:pt x="0" y="17211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8428394" y="704392"/>
                  <a:ext cx="172145" cy="192394"/>
                </a:xfrm>
                <a:custGeom>
                  <a:rect b="b" l="l" r="r" t="t"/>
                  <a:pathLst>
                    <a:path extrusionOk="0" h="192394" w="172145">
                      <a:moveTo>
                        <a:pt x="0" y="172112"/>
                      </a:moveTo>
                      <a:lnTo>
                        <a:pt x="0" y="192395"/>
                      </a:lnTo>
                      <a:lnTo>
                        <a:pt x="172145" y="20283"/>
                      </a:lnTo>
                      <a:lnTo>
                        <a:pt x="172145" y="0"/>
                      </a:lnTo>
                      <a:lnTo>
                        <a:pt x="0" y="17211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8495119" y="934799"/>
                  <a:ext cx="105419" cy="105390"/>
                </a:xfrm>
                <a:custGeom>
                  <a:rect b="b" l="l" r="r" t="t"/>
                  <a:pathLst>
                    <a:path extrusionOk="0" h="105390" w="105419">
                      <a:moveTo>
                        <a:pt x="20275" y="105391"/>
                      </a:moveTo>
                      <a:lnTo>
                        <a:pt x="105420" y="20287"/>
                      </a:lnTo>
                      <a:lnTo>
                        <a:pt x="105420" y="0"/>
                      </a:lnTo>
                      <a:lnTo>
                        <a:pt x="0" y="105391"/>
                      </a:lnTo>
                      <a:lnTo>
                        <a:pt x="20275" y="10539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8428394" y="364295"/>
                  <a:ext cx="148498" cy="148477"/>
                </a:xfrm>
                <a:custGeom>
                  <a:rect b="b" l="l" r="r" t="t"/>
                  <a:pathLst>
                    <a:path extrusionOk="0" h="148477" w="148498">
                      <a:moveTo>
                        <a:pt x="0" y="128194"/>
                      </a:moveTo>
                      <a:lnTo>
                        <a:pt x="0" y="148478"/>
                      </a:lnTo>
                      <a:lnTo>
                        <a:pt x="148499" y="0"/>
                      </a:lnTo>
                      <a:lnTo>
                        <a:pt x="128224" y="0"/>
                      </a:lnTo>
                      <a:lnTo>
                        <a:pt x="0" y="12819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8428394" y="473981"/>
                  <a:ext cx="172145" cy="192399"/>
                </a:xfrm>
                <a:custGeom>
                  <a:rect b="b" l="l" r="r" t="t"/>
                  <a:pathLst>
                    <a:path extrusionOk="0" h="192399" w="172145">
                      <a:moveTo>
                        <a:pt x="0" y="172116"/>
                      </a:moveTo>
                      <a:lnTo>
                        <a:pt x="0" y="192399"/>
                      </a:lnTo>
                      <a:lnTo>
                        <a:pt x="172145" y="20283"/>
                      </a:lnTo>
                      <a:lnTo>
                        <a:pt x="172145" y="0"/>
                      </a:lnTo>
                      <a:lnTo>
                        <a:pt x="0" y="172116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8428394" y="397182"/>
                  <a:ext cx="172145" cy="192394"/>
                </a:xfrm>
                <a:custGeom>
                  <a:rect b="b" l="l" r="r" t="t"/>
                  <a:pathLst>
                    <a:path extrusionOk="0" h="192394" w="172145">
                      <a:moveTo>
                        <a:pt x="0" y="172112"/>
                      </a:moveTo>
                      <a:lnTo>
                        <a:pt x="0" y="192395"/>
                      </a:lnTo>
                      <a:lnTo>
                        <a:pt x="172145" y="20283"/>
                      </a:lnTo>
                      <a:lnTo>
                        <a:pt x="172145" y="0"/>
                      </a:lnTo>
                      <a:lnTo>
                        <a:pt x="0" y="17211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8428394" y="627589"/>
                  <a:ext cx="172145" cy="192399"/>
                </a:xfrm>
                <a:custGeom>
                  <a:rect b="b" l="l" r="r" t="t"/>
                  <a:pathLst>
                    <a:path extrusionOk="0" h="192399" w="172145">
                      <a:moveTo>
                        <a:pt x="0" y="172112"/>
                      </a:moveTo>
                      <a:lnTo>
                        <a:pt x="0" y="192399"/>
                      </a:lnTo>
                      <a:lnTo>
                        <a:pt x="172145" y="20283"/>
                      </a:lnTo>
                      <a:lnTo>
                        <a:pt x="172145" y="0"/>
                      </a:lnTo>
                      <a:lnTo>
                        <a:pt x="0" y="17211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8428394" y="550785"/>
                  <a:ext cx="172145" cy="192399"/>
                </a:xfrm>
                <a:custGeom>
                  <a:rect b="b" l="l" r="r" t="t"/>
                  <a:pathLst>
                    <a:path extrusionOk="0" h="192399" w="172145">
                      <a:moveTo>
                        <a:pt x="0" y="172112"/>
                      </a:moveTo>
                      <a:lnTo>
                        <a:pt x="0" y="192399"/>
                      </a:lnTo>
                      <a:lnTo>
                        <a:pt x="172145" y="20283"/>
                      </a:lnTo>
                      <a:lnTo>
                        <a:pt x="172145" y="0"/>
                      </a:lnTo>
                      <a:lnTo>
                        <a:pt x="0" y="17211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5" name="Google Shape;25;p2"/>
            <p:cNvGrpSpPr/>
            <p:nvPr/>
          </p:nvGrpSpPr>
          <p:grpSpPr>
            <a:xfrm>
              <a:off x="-469133" y="-1100060"/>
              <a:ext cx="2772436" cy="3923672"/>
              <a:chOff x="-469133" y="-1100060"/>
              <a:chExt cx="2772436" cy="3923672"/>
            </a:xfrm>
          </p:grpSpPr>
          <p:grpSp>
            <p:nvGrpSpPr>
              <p:cNvPr id="26" name="Google Shape;26;p2"/>
              <p:cNvGrpSpPr/>
              <p:nvPr/>
            </p:nvGrpSpPr>
            <p:grpSpPr>
              <a:xfrm>
                <a:off x="-469133" y="-1100060"/>
                <a:ext cx="2772436" cy="2212322"/>
                <a:chOff x="-469133" y="-1100060"/>
                <a:chExt cx="2772436" cy="2212322"/>
              </a:xfrm>
            </p:grpSpPr>
            <p:sp>
              <p:nvSpPr>
                <p:cNvPr id="27" name="Google Shape;27;p2"/>
                <p:cNvSpPr/>
                <p:nvPr/>
              </p:nvSpPr>
              <p:spPr>
                <a:xfrm>
                  <a:off x="-469133" y="-1100060"/>
                  <a:ext cx="2212322" cy="2212322"/>
                </a:xfrm>
                <a:custGeom>
                  <a:rect b="b" l="l" r="r" t="t"/>
                  <a:pathLst>
                    <a:path extrusionOk="0" h="2212322" w="2212322">
                      <a:moveTo>
                        <a:pt x="1106161" y="0"/>
                      </a:moveTo>
                      <a:cubicBezTo>
                        <a:pt x="495243" y="0"/>
                        <a:pt x="0" y="495247"/>
                        <a:pt x="0" y="1106161"/>
                      </a:cubicBezTo>
                      <a:cubicBezTo>
                        <a:pt x="0" y="1717075"/>
                        <a:pt x="495247" y="2212323"/>
                        <a:pt x="1106161" y="2212323"/>
                      </a:cubicBezTo>
                      <a:cubicBezTo>
                        <a:pt x="1717076" y="2212323"/>
                        <a:pt x="2212323" y="1717075"/>
                        <a:pt x="2212323" y="1106161"/>
                      </a:cubicBezTo>
                      <a:cubicBezTo>
                        <a:pt x="2212323" y="495247"/>
                        <a:pt x="1717080" y="0"/>
                        <a:pt x="1106161" y="0"/>
                      </a:cubicBezTo>
                      <a:close/>
                      <a:moveTo>
                        <a:pt x="1106161" y="1973473"/>
                      </a:moveTo>
                      <a:cubicBezTo>
                        <a:pt x="627163" y="1973473"/>
                        <a:pt x="238854" y="1585168"/>
                        <a:pt x="238854" y="1106165"/>
                      </a:cubicBezTo>
                      <a:cubicBezTo>
                        <a:pt x="238854" y="627164"/>
                        <a:pt x="627163" y="238858"/>
                        <a:pt x="1106161" y="238858"/>
                      </a:cubicBezTo>
                      <a:cubicBezTo>
                        <a:pt x="1585159" y="238858"/>
                        <a:pt x="1973469" y="627164"/>
                        <a:pt x="1973469" y="1106165"/>
                      </a:cubicBezTo>
                      <a:cubicBezTo>
                        <a:pt x="1973469" y="1585168"/>
                        <a:pt x="1585163" y="1973473"/>
                        <a:pt x="1106161" y="197347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8" name="Google Shape;28;p2"/>
                <p:cNvGrpSpPr/>
                <p:nvPr/>
              </p:nvGrpSpPr>
              <p:grpSpPr>
                <a:xfrm>
                  <a:off x="713233" y="516408"/>
                  <a:ext cx="1590069" cy="46193"/>
                  <a:chOff x="4986352" y="721135"/>
                  <a:chExt cx="1590069" cy="46193"/>
                </a:xfrm>
              </p:grpSpPr>
              <p:sp>
                <p:nvSpPr>
                  <p:cNvPr id="29" name="Google Shape;29;p2"/>
                  <p:cNvSpPr/>
                  <p:nvPr/>
                </p:nvSpPr>
                <p:spPr>
                  <a:xfrm>
                    <a:off x="4986352" y="721135"/>
                    <a:ext cx="46193" cy="46193"/>
                  </a:xfrm>
                  <a:custGeom>
                    <a:rect b="b" l="l" r="r" t="t"/>
                    <a:pathLst>
                      <a:path extrusionOk="0" h="46193" w="46193">
                        <a:moveTo>
                          <a:pt x="23095" y="0"/>
                        </a:moveTo>
                        <a:cubicBezTo>
                          <a:pt x="10340" y="0"/>
                          <a:pt x="0" y="10340"/>
                          <a:pt x="0" y="23099"/>
                        </a:cubicBezTo>
                        <a:cubicBezTo>
                          <a:pt x="0" y="35858"/>
                          <a:pt x="10340" y="46194"/>
                          <a:pt x="23095" y="46194"/>
                        </a:cubicBezTo>
                        <a:cubicBezTo>
                          <a:pt x="35850" y="46194"/>
                          <a:pt x="46193" y="35854"/>
                          <a:pt x="46193" y="23099"/>
                        </a:cubicBezTo>
                        <a:cubicBezTo>
                          <a:pt x="46193" y="10344"/>
                          <a:pt x="35854" y="0"/>
                          <a:pt x="2309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>
                    <a:off x="5126707" y="721135"/>
                    <a:ext cx="46193" cy="46193"/>
                  </a:xfrm>
                  <a:custGeom>
                    <a:rect b="b" l="l" r="r" t="t"/>
                    <a:pathLst>
                      <a:path extrusionOk="0" h="46193" w="46193">
                        <a:moveTo>
                          <a:pt x="23095" y="0"/>
                        </a:moveTo>
                        <a:cubicBezTo>
                          <a:pt x="10340" y="0"/>
                          <a:pt x="0" y="10340"/>
                          <a:pt x="0" y="23099"/>
                        </a:cubicBezTo>
                        <a:cubicBezTo>
                          <a:pt x="0" y="35858"/>
                          <a:pt x="10340" y="46194"/>
                          <a:pt x="23095" y="46194"/>
                        </a:cubicBezTo>
                        <a:cubicBezTo>
                          <a:pt x="35850" y="46194"/>
                          <a:pt x="46193" y="35854"/>
                          <a:pt x="46193" y="23099"/>
                        </a:cubicBezTo>
                        <a:cubicBezTo>
                          <a:pt x="46193" y="10344"/>
                          <a:pt x="35854" y="0"/>
                          <a:pt x="2309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>
                    <a:off x="5267058" y="721135"/>
                    <a:ext cx="46189" cy="46193"/>
                  </a:xfrm>
                  <a:custGeom>
                    <a:rect b="b" l="l" r="r" t="t"/>
                    <a:pathLst>
                      <a:path extrusionOk="0" h="46193" w="46189">
                        <a:moveTo>
                          <a:pt x="23095" y="0"/>
                        </a:moveTo>
                        <a:cubicBezTo>
                          <a:pt x="10340" y="0"/>
                          <a:pt x="0" y="10340"/>
                          <a:pt x="0" y="23099"/>
                        </a:cubicBezTo>
                        <a:cubicBezTo>
                          <a:pt x="0" y="35858"/>
                          <a:pt x="10340" y="46194"/>
                          <a:pt x="23095" y="46194"/>
                        </a:cubicBezTo>
                        <a:cubicBezTo>
                          <a:pt x="35850" y="46194"/>
                          <a:pt x="46189" y="35854"/>
                          <a:pt x="46189" y="23099"/>
                        </a:cubicBezTo>
                        <a:cubicBezTo>
                          <a:pt x="46189" y="10344"/>
                          <a:pt x="35850" y="0"/>
                          <a:pt x="2309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>
                    <a:off x="5407413" y="721135"/>
                    <a:ext cx="46189" cy="46193"/>
                  </a:xfrm>
                  <a:custGeom>
                    <a:rect b="b" l="l" r="r" t="t"/>
                    <a:pathLst>
                      <a:path extrusionOk="0" h="46193" w="46189">
                        <a:moveTo>
                          <a:pt x="23095" y="0"/>
                        </a:moveTo>
                        <a:cubicBezTo>
                          <a:pt x="10340" y="0"/>
                          <a:pt x="0" y="10340"/>
                          <a:pt x="0" y="23099"/>
                        </a:cubicBezTo>
                        <a:cubicBezTo>
                          <a:pt x="0" y="35858"/>
                          <a:pt x="10340" y="46194"/>
                          <a:pt x="23095" y="46194"/>
                        </a:cubicBezTo>
                        <a:cubicBezTo>
                          <a:pt x="35850" y="46194"/>
                          <a:pt x="46189" y="35854"/>
                          <a:pt x="46189" y="23099"/>
                        </a:cubicBezTo>
                        <a:cubicBezTo>
                          <a:pt x="46189" y="10344"/>
                          <a:pt x="35850" y="0"/>
                          <a:pt x="2309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>
                    <a:off x="5547764" y="721135"/>
                    <a:ext cx="46189" cy="46193"/>
                  </a:xfrm>
                  <a:custGeom>
                    <a:rect b="b" l="l" r="r" t="t"/>
                    <a:pathLst>
                      <a:path extrusionOk="0" h="46193" w="46189">
                        <a:moveTo>
                          <a:pt x="23095" y="0"/>
                        </a:moveTo>
                        <a:cubicBezTo>
                          <a:pt x="10340" y="0"/>
                          <a:pt x="0" y="10340"/>
                          <a:pt x="0" y="23099"/>
                        </a:cubicBezTo>
                        <a:cubicBezTo>
                          <a:pt x="0" y="35858"/>
                          <a:pt x="10340" y="46194"/>
                          <a:pt x="23095" y="46194"/>
                        </a:cubicBezTo>
                        <a:cubicBezTo>
                          <a:pt x="35850" y="46194"/>
                          <a:pt x="46189" y="35854"/>
                          <a:pt x="46189" y="23099"/>
                        </a:cubicBezTo>
                        <a:cubicBezTo>
                          <a:pt x="46189" y="10344"/>
                          <a:pt x="35850" y="0"/>
                          <a:pt x="2309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>
                    <a:off x="5688115" y="721135"/>
                    <a:ext cx="46189" cy="46193"/>
                  </a:xfrm>
                  <a:custGeom>
                    <a:rect b="b" l="l" r="r" t="t"/>
                    <a:pathLst>
                      <a:path extrusionOk="0" h="46193" w="46189">
                        <a:moveTo>
                          <a:pt x="23095" y="0"/>
                        </a:moveTo>
                        <a:cubicBezTo>
                          <a:pt x="10340" y="0"/>
                          <a:pt x="0" y="10340"/>
                          <a:pt x="0" y="23099"/>
                        </a:cubicBezTo>
                        <a:cubicBezTo>
                          <a:pt x="0" y="35858"/>
                          <a:pt x="10340" y="46194"/>
                          <a:pt x="23095" y="46194"/>
                        </a:cubicBezTo>
                        <a:cubicBezTo>
                          <a:pt x="35850" y="46194"/>
                          <a:pt x="46189" y="35854"/>
                          <a:pt x="46189" y="23099"/>
                        </a:cubicBezTo>
                        <a:cubicBezTo>
                          <a:pt x="46189" y="10344"/>
                          <a:pt x="35850" y="0"/>
                          <a:pt x="2309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>
                    <a:off x="5828470" y="721135"/>
                    <a:ext cx="46189" cy="46193"/>
                  </a:xfrm>
                  <a:custGeom>
                    <a:rect b="b" l="l" r="r" t="t"/>
                    <a:pathLst>
                      <a:path extrusionOk="0" h="46193" w="46189">
                        <a:moveTo>
                          <a:pt x="23095" y="0"/>
                        </a:moveTo>
                        <a:cubicBezTo>
                          <a:pt x="10340" y="0"/>
                          <a:pt x="0" y="10340"/>
                          <a:pt x="0" y="23099"/>
                        </a:cubicBezTo>
                        <a:cubicBezTo>
                          <a:pt x="0" y="35858"/>
                          <a:pt x="10340" y="46194"/>
                          <a:pt x="23095" y="46194"/>
                        </a:cubicBezTo>
                        <a:cubicBezTo>
                          <a:pt x="35850" y="46194"/>
                          <a:pt x="46189" y="35854"/>
                          <a:pt x="46189" y="23099"/>
                        </a:cubicBezTo>
                        <a:cubicBezTo>
                          <a:pt x="46189" y="10344"/>
                          <a:pt x="35850" y="0"/>
                          <a:pt x="2309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>
                    <a:off x="5968825" y="721135"/>
                    <a:ext cx="46189" cy="46193"/>
                  </a:xfrm>
                  <a:custGeom>
                    <a:rect b="b" l="l" r="r" t="t"/>
                    <a:pathLst>
                      <a:path extrusionOk="0" h="46193" w="46189">
                        <a:moveTo>
                          <a:pt x="23095" y="0"/>
                        </a:moveTo>
                        <a:cubicBezTo>
                          <a:pt x="10340" y="0"/>
                          <a:pt x="0" y="10340"/>
                          <a:pt x="0" y="23099"/>
                        </a:cubicBezTo>
                        <a:cubicBezTo>
                          <a:pt x="0" y="35858"/>
                          <a:pt x="10340" y="46194"/>
                          <a:pt x="23095" y="46194"/>
                        </a:cubicBezTo>
                        <a:cubicBezTo>
                          <a:pt x="35850" y="46194"/>
                          <a:pt x="46189" y="35854"/>
                          <a:pt x="46189" y="23099"/>
                        </a:cubicBezTo>
                        <a:cubicBezTo>
                          <a:pt x="46189" y="10344"/>
                          <a:pt x="35850" y="0"/>
                          <a:pt x="2309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>
                    <a:off x="6109175" y="721135"/>
                    <a:ext cx="46189" cy="46193"/>
                  </a:xfrm>
                  <a:custGeom>
                    <a:rect b="b" l="l" r="r" t="t"/>
                    <a:pathLst>
                      <a:path extrusionOk="0" h="46193" w="46189">
                        <a:moveTo>
                          <a:pt x="23095" y="0"/>
                        </a:moveTo>
                        <a:cubicBezTo>
                          <a:pt x="10340" y="0"/>
                          <a:pt x="0" y="10340"/>
                          <a:pt x="0" y="23099"/>
                        </a:cubicBezTo>
                        <a:cubicBezTo>
                          <a:pt x="0" y="35858"/>
                          <a:pt x="10340" y="46194"/>
                          <a:pt x="23095" y="46194"/>
                        </a:cubicBezTo>
                        <a:cubicBezTo>
                          <a:pt x="35850" y="46194"/>
                          <a:pt x="46189" y="35854"/>
                          <a:pt x="46189" y="23099"/>
                        </a:cubicBezTo>
                        <a:cubicBezTo>
                          <a:pt x="46189" y="10344"/>
                          <a:pt x="35850" y="0"/>
                          <a:pt x="2309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>
                    <a:off x="6249527" y="721135"/>
                    <a:ext cx="46188" cy="46193"/>
                  </a:xfrm>
                  <a:custGeom>
                    <a:rect b="b" l="l" r="r" t="t"/>
                    <a:pathLst>
                      <a:path extrusionOk="0" h="46193" w="46188">
                        <a:moveTo>
                          <a:pt x="23094" y="0"/>
                        </a:moveTo>
                        <a:cubicBezTo>
                          <a:pt x="10339" y="0"/>
                          <a:pt x="0" y="10340"/>
                          <a:pt x="0" y="23099"/>
                        </a:cubicBezTo>
                        <a:cubicBezTo>
                          <a:pt x="0" y="35858"/>
                          <a:pt x="10339" y="46194"/>
                          <a:pt x="23094" y="46194"/>
                        </a:cubicBezTo>
                        <a:cubicBezTo>
                          <a:pt x="35850" y="46194"/>
                          <a:pt x="46189" y="35854"/>
                          <a:pt x="46189" y="23099"/>
                        </a:cubicBezTo>
                        <a:cubicBezTo>
                          <a:pt x="46189" y="10344"/>
                          <a:pt x="35850" y="0"/>
                          <a:pt x="2309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>
                    <a:off x="6389881" y="721135"/>
                    <a:ext cx="46189" cy="46193"/>
                  </a:xfrm>
                  <a:custGeom>
                    <a:rect b="b" l="l" r="r" t="t"/>
                    <a:pathLst>
                      <a:path extrusionOk="0" h="46193" w="46189">
                        <a:moveTo>
                          <a:pt x="23095" y="0"/>
                        </a:moveTo>
                        <a:cubicBezTo>
                          <a:pt x="10340" y="0"/>
                          <a:pt x="0" y="10340"/>
                          <a:pt x="0" y="23099"/>
                        </a:cubicBezTo>
                        <a:cubicBezTo>
                          <a:pt x="0" y="35858"/>
                          <a:pt x="10340" y="46194"/>
                          <a:pt x="23095" y="46194"/>
                        </a:cubicBezTo>
                        <a:cubicBezTo>
                          <a:pt x="35850" y="46194"/>
                          <a:pt x="46189" y="35854"/>
                          <a:pt x="46189" y="23099"/>
                        </a:cubicBezTo>
                        <a:cubicBezTo>
                          <a:pt x="46189" y="10344"/>
                          <a:pt x="35850" y="0"/>
                          <a:pt x="2309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>
                    <a:off x="6530232" y="721135"/>
                    <a:ext cx="46189" cy="46193"/>
                  </a:xfrm>
                  <a:custGeom>
                    <a:rect b="b" l="l" r="r" t="t"/>
                    <a:pathLst>
                      <a:path extrusionOk="0" h="46193" w="46189">
                        <a:moveTo>
                          <a:pt x="23095" y="0"/>
                        </a:moveTo>
                        <a:cubicBezTo>
                          <a:pt x="10340" y="0"/>
                          <a:pt x="0" y="10340"/>
                          <a:pt x="0" y="23099"/>
                        </a:cubicBezTo>
                        <a:cubicBezTo>
                          <a:pt x="0" y="35858"/>
                          <a:pt x="10340" y="46194"/>
                          <a:pt x="23095" y="46194"/>
                        </a:cubicBezTo>
                        <a:cubicBezTo>
                          <a:pt x="35850" y="46194"/>
                          <a:pt x="46189" y="35854"/>
                          <a:pt x="46189" y="23099"/>
                        </a:cubicBezTo>
                        <a:cubicBezTo>
                          <a:pt x="46189" y="10344"/>
                          <a:pt x="35850" y="0"/>
                          <a:pt x="2309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41" name="Google Shape;41;p2"/>
              <p:cNvGrpSpPr/>
              <p:nvPr/>
            </p:nvGrpSpPr>
            <p:grpSpPr>
              <a:xfrm>
                <a:off x="128142" y="1733347"/>
                <a:ext cx="373968" cy="1090264"/>
                <a:chOff x="6475335" y="2771458"/>
                <a:chExt cx="216079" cy="629919"/>
              </a:xfrm>
            </p:grpSpPr>
            <p:sp>
              <p:nvSpPr>
                <p:cNvPr id="42" name="Google Shape;42;p2"/>
                <p:cNvSpPr/>
                <p:nvPr/>
              </p:nvSpPr>
              <p:spPr>
                <a:xfrm>
                  <a:off x="6475335" y="2771458"/>
                  <a:ext cx="216079" cy="216079"/>
                </a:xfrm>
                <a:custGeom>
                  <a:rect b="b" l="l" r="r" t="t"/>
                  <a:pathLst>
                    <a:path extrusionOk="0" h="216079" w="216079">
                      <a:moveTo>
                        <a:pt x="216080" y="216080"/>
                      </a:moveTo>
                      <a:lnTo>
                        <a:pt x="216080" y="216080"/>
                      </a:lnTo>
                      <a:cubicBezTo>
                        <a:pt x="96741" y="216080"/>
                        <a:pt x="0" y="119339"/>
                        <a:pt x="0" y="0"/>
                      </a:cubicBezTo>
                      <a:lnTo>
                        <a:pt x="0" y="0"/>
                      </a:lnTo>
                      <a:cubicBezTo>
                        <a:pt x="119338" y="0"/>
                        <a:pt x="216080" y="96741"/>
                        <a:pt x="216080" y="216080"/>
                      </a:cubicBezTo>
                      <a:lnTo>
                        <a:pt x="216080" y="2160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" name="Google Shape;43;p2"/>
                <p:cNvSpPr/>
                <p:nvPr/>
              </p:nvSpPr>
              <p:spPr>
                <a:xfrm>
                  <a:off x="6475335" y="2978378"/>
                  <a:ext cx="216079" cy="216079"/>
                </a:xfrm>
                <a:custGeom>
                  <a:rect b="b" l="l" r="r" t="t"/>
                  <a:pathLst>
                    <a:path extrusionOk="0" h="216079" w="216079">
                      <a:moveTo>
                        <a:pt x="216080" y="216080"/>
                      </a:moveTo>
                      <a:lnTo>
                        <a:pt x="216080" y="216080"/>
                      </a:lnTo>
                      <a:cubicBezTo>
                        <a:pt x="96741" y="216080"/>
                        <a:pt x="0" y="119339"/>
                        <a:pt x="0" y="0"/>
                      </a:cubicBezTo>
                      <a:lnTo>
                        <a:pt x="0" y="0"/>
                      </a:lnTo>
                      <a:cubicBezTo>
                        <a:pt x="119338" y="0"/>
                        <a:pt x="216080" y="96741"/>
                        <a:pt x="216080" y="216080"/>
                      </a:cubicBezTo>
                      <a:lnTo>
                        <a:pt x="216080" y="2160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6475335" y="3185298"/>
                  <a:ext cx="216079" cy="216079"/>
                </a:xfrm>
                <a:custGeom>
                  <a:rect b="b" l="l" r="r" t="t"/>
                  <a:pathLst>
                    <a:path extrusionOk="0" h="216079" w="216079">
                      <a:moveTo>
                        <a:pt x="216080" y="216080"/>
                      </a:moveTo>
                      <a:lnTo>
                        <a:pt x="216080" y="216080"/>
                      </a:lnTo>
                      <a:cubicBezTo>
                        <a:pt x="96741" y="216080"/>
                        <a:pt x="0" y="119339"/>
                        <a:pt x="0" y="0"/>
                      </a:cubicBezTo>
                      <a:lnTo>
                        <a:pt x="0" y="0"/>
                      </a:lnTo>
                      <a:cubicBezTo>
                        <a:pt x="119338" y="0"/>
                        <a:pt x="216080" y="96741"/>
                        <a:pt x="216080" y="216080"/>
                      </a:cubicBezTo>
                      <a:lnTo>
                        <a:pt x="216080" y="2160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1"/>
          <p:cNvPicPr preferRelativeResize="0"/>
          <p:nvPr/>
        </p:nvPicPr>
        <p:blipFill rotWithShape="1">
          <a:blip r:embed="rId2">
            <a:alphaModFix amt="10000"/>
          </a:blip>
          <a:srcRect b="2376" l="685" r="0" t="14241"/>
          <a:stretch/>
        </p:blipFill>
        <p:spPr>
          <a:xfrm>
            <a:off x="-22400" y="0"/>
            <a:ext cx="91887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1"/>
          <p:cNvSpPr txBox="1"/>
          <p:nvPr>
            <p:ph hasCustomPrompt="1" type="title"/>
          </p:nvPr>
        </p:nvSpPr>
        <p:spPr>
          <a:xfrm>
            <a:off x="1284000" y="1557037"/>
            <a:ext cx="6576000" cy="128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71" name="Google Shape;171;p11"/>
          <p:cNvSpPr txBox="1"/>
          <p:nvPr>
            <p:ph idx="1" type="subTitle"/>
          </p:nvPr>
        </p:nvSpPr>
        <p:spPr>
          <a:xfrm>
            <a:off x="1284000" y="2837363"/>
            <a:ext cx="6576000" cy="7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72" name="Google Shape;172;p11"/>
          <p:cNvGrpSpPr/>
          <p:nvPr/>
        </p:nvGrpSpPr>
        <p:grpSpPr>
          <a:xfrm>
            <a:off x="-6" y="4"/>
            <a:ext cx="9959981" cy="5380169"/>
            <a:chOff x="-6" y="4"/>
            <a:chExt cx="9959981" cy="5380169"/>
          </a:xfrm>
        </p:grpSpPr>
        <p:grpSp>
          <p:nvGrpSpPr>
            <p:cNvPr id="173" name="Google Shape;173;p11"/>
            <p:cNvGrpSpPr/>
            <p:nvPr/>
          </p:nvGrpSpPr>
          <p:grpSpPr>
            <a:xfrm>
              <a:off x="7719014" y="3416737"/>
              <a:ext cx="2240962" cy="1963436"/>
              <a:chOff x="7719014" y="3416737"/>
              <a:chExt cx="2240962" cy="1963436"/>
            </a:xfrm>
          </p:grpSpPr>
          <p:sp>
            <p:nvSpPr>
              <p:cNvPr id="174" name="Google Shape;174;p11"/>
              <p:cNvSpPr/>
              <p:nvPr/>
            </p:nvSpPr>
            <p:spPr>
              <a:xfrm flipH="1">
                <a:off x="7996539" y="3416737"/>
                <a:ext cx="1963436" cy="1963436"/>
              </a:xfrm>
              <a:custGeom>
                <a:rect b="b" l="l" r="r" t="t"/>
                <a:pathLst>
                  <a:path extrusionOk="0" h="2212322" w="2212322">
                    <a:moveTo>
                      <a:pt x="1106161" y="0"/>
                    </a:moveTo>
                    <a:cubicBezTo>
                      <a:pt x="495243" y="0"/>
                      <a:pt x="0" y="495247"/>
                      <a:pt x="0" y="1106161"/>
                    </a:cubicBezTo>
                    <a:cubicBezTo>
                      <a:pt x="0" y="1717075"/>
                      <a:pt x="495247" y="2212323"/>
                      <a:pt x="1106161" y="2212323"/>
                    </a:cubicBezTo>
                    <a:cubicBezTo>
                      <a:pt x="1717076" y="2212323"/>
                      <a:pt x="2212323" y="1717075"/>
                      <a:pt x="2212323" y="1106161"/>
                    </a:cubicBezTo>
                    <a:cubicBezTo>
                      <a:pt x="2212323" y="495247"/>
                      <a:pt x="1717080" y="0"/>
                      <a:pt x="1106161" y="0"/>
                    </a:cubicBezTo>
                    <a:close/>
                    <a:moveTo>
                      <a:pt x="1106161" y="1973473"/>
                    </a:moveTo>
                    <a:cubicBezTo>
                      <a:pt x="627163" y="1973473"/>
                      <a:pt x="238854" y="1585168"/>
                      <a:pt x="238854" y="1106165"/>
                    </a:cubicBezTo>
                    <a:cubicBezTo>
                      <a:pt x="238854" y="627164"/>
                      <a:pt x="627163" y="238858"/>
                      <a:pt x="1106161" y="238858"/>
                    </a:cubicBezTo>
                    <a:cubicBezTo>
                      <a:pt x="1585159" y="238858"/>
                      <a:pt x="1973469" y="627164"/>
                      <a:pt x="1973469" y="1106165"/>
                    </a:cubicBezTo>
                    <a:cubicBezTo>
                      <a:pt x="1973469" y="1585168"/>
                      <a:pt x="1585163" y="1973473"/>
                      <a:pt x="1106161" y="197347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75" name="Google Shape;175;p11"/>
              <p:cNvGrpSpPr/>
              <p:nvPr/>
            </p:nvGrpSpPr>
            <p:grpSpPr>
              <a:xfrm flipH="1">
                <a:off x="7719014" y="4377985"/>
                <a:ext cx="1409596" cy="40950"/>
                <a:chOff x="4986352" y="721135"/>
                <a:chExt cx="1590069" cy="46193"/>
              </a:xfrm>
            </p:grpSpPr>
            <p:sp>
              <p:nvSpPr>
                <p:cNvPr id="176" name="Google Shape;176;p11"/>
                <p:cNvSpPr/>
                <p:nvPr/>
              </p:nvSpPr>
              <p:spPr>
                <a:xfrm>
                  <a:off x="4986352" y="721135"/>
                  <a:ext cx="46193" cy="46193"/>
                </a:xfrm>
                <a:custGeom>
                  <a:rect b="b" l="l" r="r" t="t"/>
                  <a:pathLst>
                    <a:path extrusionOk="0" h="46193" w="46193">
                      <a:moveTo>
                        <a:pt x="23095" y="0"/>
                      </a:moveTo>
                      <a:cubicBezTo>
                        <a:pt x="10340" y="0"/>
                        <a:pt x="0" y="10340"/>
                        <a:pt x="0" y="23099"/>
                      </a:cubicBezTo>
                      <a:cubicBezTo>
                        <a:pt x="0" y="35858"/>
                        <a:pt x="10340" y="46194"/>
                        <a:pt x="23095" y="46194"/>
                      </a:cubicBezTo>
                      <a:cubicBezTo>
                        <a:pt x="35850" y="46194"/>
                        <a:pt x="46193" y="35854"/>
                        <a:pt x="46193" y="23099"/>
                      </a:cubicBezTo>
                      <a:cubicBezTo>
                        <a:pt x="46193" y="10344"/>
                        <a:pt x="35854" y="0"/>
                        <a:pt x="2309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" name="Google Shape;177;p11"/>
                <p:cNvSpPr/>
                <p:nvPr/>
              </p:nvSpPr>
              <p:spPr>
                <a:xfrm>
                  <a:off x="5126707" y="721135"/>
                  <a:ext cx="46193" cy="46193"/>
                </a:xfrm>
                <a:custGeom>
                  <a:rect b="b" l="l" r="r" t="t"/>
                  <a:pathLst>
                    <a:path extrusionOk="0" h="46193" w="46193">
                      <a:moveTo>
                        <a:pt x="23095" y="0"/>
                      </a:moveTo>
                      <a:cubicBezTo>
                        <a:pt x="10340" y="0"/>
                        <a:pt x="0" y="10340"/>
                        <a:pt x="0" y="23099"/>
                      </a:cubicBezTo>
                      <a:cubicBezTo>
                        <a:pt x="0" y="35858"/>
                        <a:pt x="10340" y="46194"/>
                        <a:pt x="23095" y="46194"/>
                      </a:cubicBezTo>
                      <a:cubicBezTo>
                        <a:pt x="35850" y="46194"/>
                        <a:pt x="46193" y="35854"/>
                        <a:pt x="46193" y="23099"/>
                      </a:cubicBezTo>
                      <a:cubicBezTo>
                        <a:pt x="46193" y="10344"/>
                        <a:pt x="35854" y="0"/>
                        <a:pt x="2309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" name="Google Shape;178;p11"/>
                <p:cNvSpPr/>
                <p:nvPr/>
              </p:nvSpPr>
              <p:spPr>
                <a:xfrm>
                  <a:off x="5267058" y="721135"/>
                  <a:ext cx="46189" cy="46193"/>
                </a:xfrm>
                <a:custGeom>
                  <a:rect b="b" l="l" r="r" t="t"/>
                  <a:pathLst>
                    <a:path extrusionOk="0" h="46193" w="46189">
                      <a:moveTo>
                        <a:pt x="23095" y="0"/>
                      </a:moveTo>
                      <a:cubicBezTo>
                        <a:pt x="10340" y="0"/>
                        <a:pt x="0" y="10340"/>
                        <a:pt x="0" y="23099"/>
                      </a:cubicBezTo>
                      <a:cubicBezTo>
                        <a:pt x="0" y="35858"/>
                        <a:pt x="10340" y="46194"/>
                        <a:pt x="23095" y="46194"/>
                      </a:cubicBezTo>
                      <a:cubicBezTo>
                        <a:pt x="35850" y="46194"/>
                        <a:pt x="46189" y="35854"/>
                        <a:pt x="46189" y="23099"/>
                      </a:cubicBezTo>
                      <a:cubicBezTo>
                        <a:pt x="46189" y="10344"/>
                        <a:pt x="35850" y="0"/>
                        <a:pt x="2309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" name="Google Shape;179;p11"/>
                <p:cNvSpPr/>
                <p:nvPr/>
              </p:nvSpPr>
              <p:spPr>
                <a:xfrm>
                  <a:off x="5407413" y="721135"/>
                  <a:ext cx="46189" cy="46193"/>
                </a:xfrm>
                <a:custGeom>
                  <a:rect b="b" l="l" r="r" t="t"/>
                  <a:pathLst>
                    <a:path extrusionOk="0" h="46193" w="46189">
                      <a:moveTo>
                        <a:pt x="23095" y="0"/>
                      </a:moveTo>
                      <a:cubicBezTo>
                        <a:pt x="10340" y="0"/>
                        <a:pt x="0" y="10340"/>
                        <a:pt x="0" y="23099"/>
                      </a:cubicBezTo>
                      <a:cubicBezTo>
                        <a:pt x="0" y="35858"/>
                        <a:pt x="10340" y="46194"/>
                        <a:pt x="23095" y="46194"/>
                      </a:cubicBezTo>
                      <a:cubicBezTo>
                        <a:pt x="35850" y="46194"/>
                        <a:pt x="46189" y="35854"/>
                        <a:pt x="46189" y="23099"/>
                      </a:cubicBezTo>
                      <a:cubicBezTo>
                        <a:pt x="46189" y="10344"/>
                        <a:pt x="35850" y="0"/>
                        <a:pt x="2309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" name="Google Shape;180;p11"/>
                <p:cNvSpPr/>
                <p:nvPr/>
              </p:nvSpPr>
              <p:spPr>
                <a:xfrm>
                  <a:off x="5547764" y="721135"/>
                  <a:ext cx="46189" cy="46193"/>
                </a:xfrm>
                <a:custGeom>
                  <a:rect b="b" l="l" r="r" t="t"/>
                  <a:pathLst>
                    <a:path extrusionOk="0" h="46193" w="46189">
                      <a:moveTo>
                        <a:pt x="23095" y="0"/>
                      </a:moveTo>
                      <a:cubicBezTo>
                        <a:pt x="10340" y="0"/>
                        <a:pt x="0" y="10340"/>
                        <a:pt x="0" y="23099"/>
                      </a:cubicBezTo>
                      <a:cubicBezTo>
                        <a:pt x="0" y="35858"/>
                        <a:pt x="10340" y="46194"/>
                        <a:pt x="23095" y="46194"/>
                      </a:cubicBezTo>
                      <a:cubicBezTo>
                        <a:pt x="35850" y="46194"/>
                        <a:pt x="46189" y="35854"/>
                        <a:pt x="46189" y="23099"/>
                      </a:cubicBezTo>
                      <a:cubicBezTo>
                        <a:pt x="46189" y="10344"/>
                        <a:pt x="35850" y="0"/>
                        <a:pt x="2309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" name="Google Shape;181;p11"/>
                <p:cNvSpPr/>
                <p:nvPr/>
              </p:nvSpPr>
              <p:spPr>
                <a:xfrm>
                  <a:off x="5688115" y="721135"/>
                  <a:ext cx="46189" cy="46193"/>
                </a:xfrm>
                <a:custGeom>
                  <a:rect b="b" l="l" r="r" t="t"/>
                  <a:pathLst>
                    <a:path extrusionOk="0" h="46193" w="46189">
                      <a:moveTo>
                        <a:pt x="23095" y="0"/>
                      </a:moveTo>
                      <a:cubicBezTo>
                        <a:pt x="10340" y="0"/>
                        <a:pt x="0" y="10340"/>
                        <a:pt x="0" y="23099"/>
                      </a:cubicBezTo>
                      <a:cubicBezTo>
                        <a:pt x="0" y="35858"/>
                        <a:pt x="10340" y="46194"/>
                        <a:pt x="23095" y="46194"/>
                      </a:cubicBezTo>
                      <a:cubicBezTo>
                        <a:pt x="35850" y="46194"/>
                        <a:pt x="46189" y="35854"/>
                        <a:pt x="46189" y="23099"/>
                      </a:cubicBezTo>
                      <a:cubicBezTo>
                        <a:pt x="46189" y="10344"/>
                        <a:pt x="35850" y="0"/>
                        <a:pt x="2309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" name="Google Shape;182;p11"/>
                <p:cNvSpPr/>
                <p:nvPr/>
              </p:nvSpPr>
              <p:spPr>
                <a:xfrm>
                  <a:off x="5828470" y="721135"/>
                  <a:ext cx="46189" cy="46193"/>
                </a:xfrm>
                <a:custGeom>
                  <a:rect b="b" l="l" r="r" t="t"/>
                  <a:pathLst>
                    <a:path extrusionOk="0" h="46193" w="46189">
                      <a:moveTo>
                        <a:pt x="23095" y="0"/>
                      </a:moveTo>
                      <a:cubicBezTo>
                        <a:pt x="10340" y="0"/>
                        <a:pt x="0" y="10340"/>
                        <a:pt x="0" y="23099"/>
                      </a:cubicBezTo>
                      <a:cubicBezTo>
                        <a:pt x="0" y="35858"/>
                        <a:pt x="10340" y="46194"/>
                        <a:pt x="23095" y="46194"/>
                      </a:cubicBezTo>
                      <a:cubicBezTo>
                        <a:pt x="35850" y="46194"/>
                        <a:pt x="46189" y="35854"/>
                        <a:pt x="46189" y="23099"/>
                      </a:cubicBezTo>
                      <a:cubicBezTo>
                        <a:pt x="46189" y="10344"/>
                        <a:pt x="35850" y="0"/>
                        <a:pt x="2309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" name="Google Shape;183;p11"/>
                <p:cNvSpPr/>
                <p:nvPr/>
              </p:nvSpPr>
              <p:spPr>
                <a:xfrm>
                  <a:off x="5968825" y="721135"/>
                  <a:ext cx="46189" cy="46193"/>
                </a:xfrm>
                <a:custGeom>
                  <a:rect b="b" l="l" r="r" t="t"/>
                  <a:pathLst>
                    <a:path extrusionOk="0" h="46193" w="46189">
                      <a:moveTo>
                        <a:pt x="23095" y="0"/>
                      </a:moveTo>
                      <a:cubicBezTo>
                        <a:pt x="10340" y="0"/>
                        <a:pt x="0" y="10340"/>
                        <a:pt x="0" y="23099"/>
                      </a:cubicBezTo>
                      <a:cubicBezTo>
                        <a:pt x="0" y="35858"/>
                        <a:pt x="10340" y="46194"/>
                        <a:pt x="23095" y="46194"/>
                      </a:cubicBezTo>
                      <a:cubicBezTo>
                        <a:pt x="35850" y="46194"/>
                        <a:pt x="46189" y="35854"/>
                        <a:pt x="46189" y="23099"/>
                      </a:cubicBezTo>
                      <a:cubicBezTo>
                        <a:pt x="46189" y="10344"/>
                        <a:pt x="35850" y="0"/>
                        <a:pt x="2309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" name="Google Shape;184;p11"/>
                <p:cNvSpPr/>
                <p:nvPr/>
              </p:nvSpPr>
              <p:spPr>
                <a:xfrm>
                  <a:off x="6109175" y="721135"/>
                  <a:ext cx="46189" cy="46193"/>
                </a:xfrm>
                <a:custGeom>
                  <a:rect b="b" l="l" r="r" t="t"/>
                  <a:pathLst>
                    <a:path extrusionOk="0" h="46193" w="46189">
                      <a:moveTo>
                        <a:pt x="23095" y="0"/>
                      </a:moveTo>
                      <a:cubicBezTo>
                        <a:pt x="10340" y="0"/>
                        <a:pt x="0" y="10340"/>
                        <a:pt x="0" y="23099"/>
                      </a:cubicBezTo>
                      <a:cubicBezTo>
                        <a:pt x="0" y="35858"/>
                        <a:pt x="10340" y="46194"/>
                        <a:pt x="23095" y="46194"/>
                      </a:cubicBezTo>
                      <a:cubicBezTo>
                        <a:pt x="35850" y="46194"/>
                        <a:pt x="46189" y="35854"/>
                        <a:pt x="46189" y="23099"/>
                      </a:cubicBezTo>
                      <a:cubicBezTo>
                        <a:pt x="46189" y="10344"/>
                        <a:pt x="35850" y="0"/>
                        <a:pt x="2309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" name="Google Shape;185;p11"/>
                <p:cNvSpPr/>
                <p:nvPr/>
              </p:nvSpPr>
              <p:spPr>
                <a:xfrm>
                  <a:off x="6249527" y="721135"/>
                  <a:ext cx="46188" cy="46193"/>
                </a:xfrm>
                <a:custGeom>
                  <a:rect b="b" l="l" r="r" t="t"/>
                  <a:pathLst>
                    <a:path extrusionOk="0" h="46193" w="46188">
                      <a:moveTo>
                        <a:pt x="23094" y="0"/>
                      </a:moveTo>
                      <a:cubicBezTo>
                        <a:pt x="10339" y="0"/>
                        <a:pt x="0" y="10340"/>
                        <a:pt x="0" y="23099"/>
                      </a:cubicBezTo>
                      <a:cubicBezTo>
                        <a:pt x="0" y="35858"/>
                        <a:pt x="10339" y="46194"/>
                        <a:pt x="23094" y="46194"/>
                      </a:cubicBezTo>
                      <a:cubicBezTo>
                        <a:pt x="35850" y="46194"/>
                        <a:pt x="46189" y="35854"/>
                        <a:pt x="46189" y="23099"/>
                      </a:cubicBezTo>
                      <a:cubicBezTo>
                        <a:pt x="46189" y="10344"/>
                        <a:pt x="35850" y="0"/>
                        <a:pt x="2309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" name="Google Shape;186;p11"/>
                <p:cNvSpPr/>
                <p:nvPr/>
              </p:nvSpPr>
              <p:spPr>
                <a:xfrm>
                  <a:off x="6389881" y="721135"/>
                  <a:ext cx="46189" cy="46193"/>
                </a:xfrm>
                <a:custGeom>
                  <a:rect b="b" l="l" r="r" t="t"/>
                  <a:pathLst>
                    <a:path extrusionOk="0" h="46193" w="46189">
                      <a:moveTo>
                        <a:pt x="23095" y="0"/>
                      </a:moveTo>
                      <a:cubicBezTo>
                        <a:pt x="10340" y="0"/>
                        <a:pt x="0" y="10340"/>
                        <a:pt x="0" y="23099"/>
                      </a:cubicBezTo>
                      <a:cubicBezTo>
                        <a:pt x="0" y="35858"/>
                        <a:pt x="10340" y="46194"/>
                        <a:pt x="23095" y="46194"/>
                      </a:cubicBezTo>
                      <a:cubicBezTo>
                        <a:pt x="35850" y="46194"/>
                        <a:pt x="46189" y="35854"/>
                        <a:pt x="46189" y="23099"/>
                      </a:cubicBezTo>
                      <a:cubicBezTo>
                        <a:pt x="46189" y="10344"/>
                        <a:pt x="35850" y="0"/>
                        <a:pt x="2309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" name="Google Shape;187;p11"/>
                <p:cNvSpPr/>
                <p:nvPr/>
              </p:nvSpPr>
              <p:spPr>
                <a:xfrm>
                  <a:off x="6530232" y="721135"/>
                  <a:ext cx="46189" cy="46193"/>
                </a:xfrm>
                <a:custGeom>
                  <a:rect b="b" l="l" r="r" t="t"/>
                  <a:pathLst>
                    <a:path extrusionOk="0" h="46193" w="46189">
                      <a:moveTo>
                        <a:pt x="23095" y="0"/>
                      </a:moveTo>
                      <a:cubicBezTo>
                        <a:pt x="10340" y="0"/>
                        <a:pt x="0" y="10340"/>
                        <a:pt x="0" y="23099"/>
                      </a:cubicBezTo>
                      <a:cubicBezTo>
                        <a:pt x="0" y="35858"/>
                        <a:pt x="10340" y="46194"/>
                        <a:pt x="23095" y="46194"/>
                      </a:cubicBezTo>
                      <a:cubicBezTo>
                        <a:pt x="35850" y="46194"/>
                        <a:pt x="46189" y="35854"/>
                        <a:pt x="46189" y="23099"/>
                      </a:cubicBezTo>
                      <a:cubicBezTo>
                        <a:pt x="46189" y="10344"/>
                        <a:pt x="35850" y="0"/>
                        <a:pt x="2309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88" name="Google Shape;188;p11"/>
            <p:cNvGrpSpPr/>
            <p:nvPr/>
          </p:nvGrpSpPr>
          <p:grpSpPr>
            <a:xfrm>
              <a:off x="-6" y="4"/>
              <a:ext cx="297634" cy="2181603"/>
              <a:chOff x="-6" y="4"/>
              <a:chExt cx="297634" cy="2181603"/>
            </a:xfrm>
          </p:grpSpPr>
          <p:sp>
            <p:nvSpPr>
              <p:cNvPr id="189" name="Google Shape;189;p11"/>
              <p:cNvSpPr/>
              <p:nvPr/>
            </p:nvSpPr>
            <p:spPr>
              <a:xfrm>
                <a:off x="-6" y="264746"/>
                <a:ext cx="2248" cy="1916860"/>
              </a:xfrm>
              <a:custGeom>
                <a:rect b="b" l="l" r="r" t="t"/>
                <a:pathLst>
                  <a:path extrusionOk="0" h="1185076" w="1390">
                    <a:moveTo>
                      <a:pt x="0" y="0"/>
                    </a:moveTo>
                    <a:lnTo>
                      <a:pt x="1391" y="0"/>
                    </a:lnTo>
                    <a:lnTo>
                      <a:pt x="1391" y="1185077"/>
                    </a:lnTo>
                    <a:lnTo>
                      <a:pt x="0" y="1185077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11"/>
              <p:cNvSpPr/>
              <p:nvPr/>
            </p:nvSpPr>
            <p:spPr>
              <a:xfrm>
                <a:off x="101661" y="349823"/>
                <a:ext cx="195968" cy="1436591"/>
              </a:xfrm>
              <a:custGeom>
                <a:rect b="b" l="l" r="r" t="t"/>
                <a:pathLst>
                  <a:path extrusionOk="0" h="888155" w="121155">
                    <a:moveTo>
                      <a:pt x="0" y="0"/>
                    </a:moveTo>
                    <a:lnTo>
                      <a:pt x="121155" y="0"/>
                    </a:lnTo>
                    <a:lnTo>
                      <a:pt x="121155" y="888155"/>
                    </a:lnTo>
                    <a:lnTo>
                      <a:pt x="0" y="88815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>
                <a:off x="160242" y="4"/>
                <a:ext cx="2248" cy="1916860"/>
              </a:xfrm>
              <a:custGeom>
                <a:rect b="b" l="l" r="r" t="t"/>
                <a:pathLst>
                  <a:path extrusionOk="0" h="1185076" w="1390">
                    <a:moveTo>
                      <a:pt x="0" y="0"/>
                    </a:moveTo>
                    <a:lnTo>
                      <a:pt x="1391" y="0"/>
                    </a:lnTo>
                    <a:lnTo>
                      <a:pt x="1391" y="1185077"/>
                    </a:lnTo>
                    <a:lnTo>
                      <a:pt x="0" y="1185077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3"/>
          <p:cNvPicPr preferRelativeResize="0"/>
          <p:nvPr/>
        </p:nvPicPr>
        <p:blipFill rotWithShape="1">
          <a:blip r:embed="rId2">
            <a:alphaModFix amt="10000"/>
          </a:blip>
          <a:srcRect b="2376" l="685" r="0" t="14241"/>
          <a:stretch/>
        </p:blipFill>
        <p:spPr>
          <a:xfrm>
            <a:off x="-22400" y="0"/>
            <a:ext cx="91887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6" name="Google Shape;196;p13"/>
          <p:cNvSpPr txBox="1"/>
          <p:nvPr>
            <p:ph idx="1" type="subTitle"/>
          </p:nvPr>
        </p:nvSpPr>
        <p:spPr>
          <a:xfrm>
            <a:off x="720049" y="2290387"/>
            <a:ext cx="2379000" cy="17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13"/>
          <p:cNvSpPr txBox="1"/>
          <p:nvPr>
            <p:ph idx="2" type="subTitle"/>
          </p:nvPr>
        </p:nvSpPr>
        <p:spPr>
          <a:xfrm>
            <a:off x="3382481" y="2290387"/>
            <a:ext cx="2379000" cy="17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13"/>
          <p:cNvSpPr txBox="1"/>
          <p:nvPr>
            <p:ph idx="3" type="subTitle"/>
          </p:nvPr>
        </p:nvSpPr>
        <p:spPr>
          <a:xfrm>
            <a:off x="6044945" y="2290387"/>
            <a:ext cx="2379000" cy="17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13"/>
          <p:cNvSpPr txBox="1"/>
          <p:nvPr>
            <p:ph idx="4" type="subTitle"/>
          </p:nvPr>
        </p:nvSpPr>
        <p:spPr>
          <a:xfrm>
            <a:off x="720049" y="1551250"/>
            <a:ext cx="2379000" cy="8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00" name="Google Shape;200;p13"/>
          <p:cNvSpPr txBox="1"/>
          <p:nvPr>
            <p:ph idx="5" type="subTitle"/>
          </p:nvPr>
        </p:nvSpPr>
        <p:spPr>
          <a:xfrm>
            <a:off x="3382488" y="1551250"/>
            <a:ext cx="2379000" cy="8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01" name="Google Shape;201;p13"/>
          <p:cNvSpPr txBox="1"/>
          <p:nvPr>
            <p:ph idx="6" type="subTitle"/>
          </p:nvPr>
        </p:nvSpPr>
        <p:spPr>
          <a:xfrm>
            <a:off x="6044951" y="1551250"/>
            <a:ext cx="2379000" cy="8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202" name="Google Shape;202;p13"/>
          <p:cNvGrpSpPr/>
          <p:nvPr/>
        </p:nvGrpSpPr>
        <p:grpSpPr>
          <a:xfrm>
            <a:off x="202195" y="2838422"/>
            <a:ext cx="234492" cy="2305084"/>
            <a:chOff x="202195" y="2838422"/>
            <a:chExt cx="234492" cy="2305084"/>
          </a:xfrm>
        </p:grpSpPr>
        <p:sp>
          <p:nvSpPr>
            <p:cNvPr id="203" name="Google Shape;203;p13"/>
            <p:cNvSpPr/>
            <p:nvPr/>
          </p:nvSpPr>
          <p:spPr>
            <a:xfrm>
              <a:off x="415378" y="3619833"/>
              <a:ext cx="21309" cy="1523673"/>
            </a:xfrm>
            <a:custGeom>
              <a:rect b="b" l="l" r="r" t="t"/>
              <a:pathLst>
                <a:path extrusionOk="0" h="772458" w="10803">
                  <a:moveTo>
                    <a:pt x="0" y="0"/>
                  </a:moveTo>
                  <a:lnTo>
                    <a:pt x="10803" y="0"/>
                  </a:lnTo>
                  <a:lnTo>
                    <a:pt x="10803" y="772459"/>
                  </a:lnTo>
                  <a:lnTo>
                    <a:pt x="0" y="7724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3"/>
            <p:cNvSpPr/>
            <p:nvPr/>
          </p:nvSpPr>
          <p:spPr>
            <a:xfrm>
              <a:off x="308791" y="3619833"/>
              <a:ext cx="21309" cy="1523673"/>
            </a:xfrm>
            <a:custGeom>
              <a:rect b="b" l="l" r="r" t="t"/>
              <a:pathLst>
                <a:path extrusionOk="0" h="772458" w="10803">
                  <a:moveTo>
                    <a:pt x="0" y="0"/>
                  </a:moveTo>
                  <a:lnTo>
                    <a:pt x="10803" y="0"/>
                  </a:lnTo>
                  <a:lnTo>
                    <a:pt x="10803" y="772459"/>
                  </a:lnTo>
                  <a:lnTo>
                    <a:pt x="0" y="7724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3"/>
            <p:cNvSpPr/>
            <p:nvPr/>
          </p:nvSpPr>
          <p:spPr>
            <a:xfrm>
              <a:off x="202195" y="3619833"/>
              <a:ext cx="21309" cy="1523673"/>
            </a:xfrm>
            <a:custGeom>
              <a:rect b="b" l="l" r="r" t="t"/>
              <a:pathLst>
                <a:path extrusionOk="0" h="772458" w="10803">
                  <a:moveTo>
                    <a:pt x="0" y="0"/>
                  </a:moveTo>
                  <a:lnTo>
                    <a:pt x="10803" y="0"/>
                  </a:lnTo>
                  <a:lnTo>
                    <a:pt x="10803" y="772459"/>
                  </a:lnTo>
                  <a:lnTo>
                    <a:pt x="0" y="7724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217396" y="2838422"/>
              <a:ext cx="204109" cy="573025"/>
            </a:xfrm>
            <a:custGeom>
              <a:rect b="b" l="l" r="r" t="t"/>
              <a:pathLst>
                <a:path extrusionOk="0" h="333639" w="118841">
                  <a:moveTo>
                    <a:pt x="0" y="0"/>
                  </a:moveTo>
                  <a:lnTo>
                    <a:pt x="118841" y="0"/>
                  </a:lnTo>
                  <a:lnTo>
                    <a:pt x="118841" y="333639"/>
                  </a:lnTo>
                  <a:lnTo>
                    <a:pt x="0" y="3336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4"/>
          <p:cNvPicPr preferRelativeResize="0"/>
          <p:nvPr/>
        </p:nvPicPr>
        <p:blipFill rotWithShape="1">
          <a:blip r:embed="rId2">
            <a:alphaModFix amt="10000"/>
          </a:blip>
          <a:srcRect b="2376" l="685" r="0" t="14241"/>
          <a:stretch/>
        </p:blipFill>
        <p:spPr>
          <a:xfrm>
            <a:off x="-22400" y="0"/>
            <a:ext cx="91887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0" name="Google Shape;210;p14"/>
          <p:cNvSpPr txBox="1"/>
          <p:nvPr>
            <p:ph idx="1" type="subTitle"/>
          </p:nvPr>
        </p:nvSpPr>
        <p:spPr>
          <a:xfrm>
            <a:off x="1632150" y="1553736"/>
            <a:ext cx="67845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14"/>
          <p:cNvSpPr txBox="1"/>
          <p:nvPr>
            <p:ph idx="2" type="subTitle"/>
          </p:nvPr>
        </p:nvSpPr>
        <p:spPr>
          <a:xfrm>
            <a:off x="1632150" y="2451024"/>
            <a:ext cx="67845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14"/>
          <p:cNvSpPr txBox="1"/>
          <p:nvPr>
            <p:ph idx="3" type="subTitle"/>
          </p:nvPr>
        </p:nvSpPr>
        <p:spPr>
          <a:xfrm>
            <a:off x="1639527" y="3344723"/>
            <a:ext cx="67845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14"/>
          <p:cNvSpPr txBox="1"/>
          <p:nvPr>
            <p:ph idx="4" type="subTitle"/>
          </p:nvPr>
        </p:nvSpPr>
        <p:spPr>
          <a:xfrm>
            <a:off x="1639527" y="4238425"/>
            <a:ext cx="67845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14"/>
          <p:cNvSpPr txBox="1"/>
          <p:nvPr>
            <p:ph hasCustomPrompt="1" idx="5" type="title"/>
          </p:nvPr>
        </p:nvSpPr>
        <p:spPr>
          <a:xfrm>
            <a:off x="720000" y="1109726"/>
            <a:ext cx="8655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5" name="Google Shape;215;p14"/>
          <p:cNvSpPr txBox="1"/>
          <p:nvPr>
            <p:ph hasCustomPrompt="1" idx="6" type="title"/>
          </p:nvPr>
        </p:nvSpPr>
        <p:spPr>
          <a:xfrm>
            <a:off x="726781" y="2897116"/>
            <a:ext cx="8655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6" name="Google Shape;216;p14"/>
          <p:cNvSpPr txBox="1"/>
          <p:nvPr>
            <p:ph hasCustomPrompt="1" idx="7" type="title"/>
          </p:nvPr>
        </p:nvSpPr>
        <p:spPr>
          <a:xfrm>
            <a:off x="720014" y="2003420"/>
            <a:ext cx="8655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7" name="Google Shape;217;p14"/>
          <p:cNvSpPr txBox="1"/>
          <p:nvPr>
            <p:ph hasCustomPrompt="1" idx="8" type="title"/>
          </p:nvPr>
        </p:nvSpPr>
        <p:spPr>
          <a:xfrm>
            <a:off x="726789" y="3790816"/>
            <a:ext cx="8655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8" name="Google Shape;218;p14"/>
          <p:cNvSpPr txBox="1"/>
          <p:nvPr>
            <p:ph idx="9" type="subTitle"/>
          </p:nvPr>
        </p:nvSpPr>
        <p:spPr>
          <a:xfrm>
            <a:off x="1632150" y="1100451"/>
            <a:ext cx="67845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19" name="Google Shape;219;p14"/>
          <p:cNvSpPr txBox="1"/>
          <p:nvPr>
            <p:ph idx="13" type="subTitle"/>
          </p:nvPr>
        </p:nvSpPr>
        <p:spPr>
          <a:xfrm>
            <a:off x="1632150" y="2003424"/>
            <a:ext cx="67845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20" name="Google Shape;220;p14"/>
          <p:cNvSpPr txBox="1"/>
          <p:nvPr>
            <p:ph idx="14" type="subTitle"/>
          </p:nvPr>
        </p:nvSpPr>
        <p:spPr>
          <a:xfrm>
            <a:off x="1639527" y="2897123"/>
            <a:ext cx="67845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21" name="Google Shape;221;p14"/>
          <p:cNvSpPr txBox="1"/>
          <p:nvPr>
            <p:ph idx="15" type="subTitle"/>
          </p:nvPr>
        </p:nvSpPr>
        <p:spPr>
          <a:xfrm>
            <a:off x="1639527" y="3790822"/>
            <a:ext cx="67845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222" name="Google Shape;222;p14"/>
          <p:cNvGrpSpPr/>
          <p:nvPr/>
        </p:nvGrpSpPr>
        <p:grpSpPr>
          <a:xfrm rot="5400000">
            <a:off x="8305301" y="2690422"/>
            <a:ext cx="922049" cy="444525"/>
            <a:chOff x="4641913" y="1435311"/>
            <a:chExt cx="371794" cy="179251"/>
          </a:xfrm>
        </p:grpSpPr>
        <p:sp>
          <p:nvSpPr>
            <p:cNvPr id="223" name="Google Shape;223;p14"/>
            <p:cNvSpPr/>
            <p:nvPr/>
          </p:nvSpPr>
          <p:spPr>
            <a:xfrm>
              <a:off x="4641913" y="1435315"/>
              <a:ext cx="28789" cy="28789"/>
            </a:xfrm>
            <a:custGeom>
              <a:rect b="b" l="l" r="r" t="t"/>
              <a:pathLst>
                <a:path extrusionOk="0" h="28789" w="28789">
                  <a:moveTo>
                    <a:pt x="14395" y="0"/>
                  </a:moveTo>
                  <a:cubicBezTo>
                    <a:pt x="6445" y="0"/>
                    <a:pt x="0" y="6445"/>
                    <a:pt x="0" y="14395"/>
                  </a:cubicBezTo>
                  <a:cubicBezTo>
                    <a:pt x="0" y="22344"/>
                    <a:pt x="6445" y="28789"/>
                    <a:pt x="14395" y="28789"/>
                  </a:cubicBezTo>
                  <a:cubicBezTo>
                    <a:pt x="22344" y="28789"/>
                    <a:pt x="28789" y="22344"/>
                    <a:pt x="28789" y="14395"/>
                  </a:cubicBezTo>
                  <a:cubicBezTo>
                    <a:pt x="28789" y="6445"/>
                    <a:pt x="22344" y="0"/>
                    <a:pt x="14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4727670" y="1435315"/>
              <a:ext cx="28780" cy="28789"/>
            </a:xfrm>
            <a:custGeom>
              <a:rect b="b" l="l" r="r" t="t"/>
              <a:pathLst>
                <a:path extrusionOk="0" h="28789" w="28780">
                  <a:moveTo>
                    <a:pt x="14390" y="0"/>
                  </a:moveTo>
                  <a:cubicBezTo>
                    <a:pt x="6441" y="0"/>
                    <a:pt x="0" y="6445"/>
                    <a:pt x="0" y="14395"/>
                  </a:cubicBezTo>
                  <a:cubicBezTo>
                    <a:pt x="0" y="22344"/>
                    <a:pt x="6445" y="28789"/>
                    <a:pt x="14390" y="28789"/>
                  </a:cubicBezTo>
                  <a:cubicBezTo>
                    <a:pt x="22336" y="28789"/>
                    <a:pt x="28781" y="22344"/>
                    <a:pt x="28781" y="14395"/>
                  </a:cubicBezTo>
                  <a:cubicBezTo>
                    <a:pt x="28781" y="6445"/>
                    <a:pt x="22336" y="0"/>
                    <a:pt x="14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4813422" y="1435315"/>
              <a:ext cx="28785" cy="28789"/>
            </a:xfrm>
            <a:custGeom>
              <a:rect b="b" l="l" r="r" t="t"/>
              <a:pathLst>
                <a:path extrusionOk="0" h="28789" w="28785">
                  <a:moveTo>
                    <a:pt x="14390" y="0"/>
                  </a:moveTo>
                  <a:cubicBezTo>
                    <a:pt x="6441" y="0"/>
                    <a:pt x="0" y="6445"/>
                    <a:pt x="0" y="14395"/>
                  </a:cubicBezTo>
                  <a:cubicBezTo>
                    <a:pt x="0" y="22344"/>
                    <a:pt x="6445" y="28789"/>
                    <a:pt x="14390" y="28789"/>
                  </a:cubicBezTo>
                  <a:cubicBezTo>
                    <a:pt x="22336" y="28789"/>
                    <a:pt x="28785" y="22344"/>
                    <a:pt x="28785" y="14395"/>
                  </a:cubicBezTo>
                  <a:cubicBezTo>
                    <a:pt x="28785" y="6445"/>
                    <a:pt x="22340" y="0"/>
                    <a:pt x="14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4899170" y="1435315"/>
              <a:ext cx="28789" cy="28789"/>
            </a:xfrm>
            <a:custGeom>
              <a:rect b="b" l="l" r="r" t="t"/>
              <a:pathLst>
                <a:path extrusionOk="0" h="28789" w="28789">
                  <a:moveTo>
                    <a:pt x="14395" y="0"/>
                  </a:moveTo>
                  <a:cubicBezTo>
                    <a:pt x="6445" y="0"/>
                    <a:pt x="0" y="6445"/>
                    <a:pt x="0" y="14395"/>
                  </a:cubicBezTo>
                  <a:cubicBezTo>
                    <a:pt x="0" y="22344"/>
                    <a:pt x="6445" y="28789"/>
                    <a:pt x="14395" y="28789"/>
                  </a:cubicBezTo>
                  <a:cubicBezTo>
                    <a:pt x="22344" y="28789"/>
                    <a:pt x="28789" y="22344"/>
                    <a:pt x="28789" y="14395"/>
                  </a:cubicBezTo>
                  <a:cubicBezTo>
                    <a:pt x="28789" y="6445"/>
                    <a:pt x="22344" y="0"/>
                    <a:pt x="14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4984927" y="1435311"/>
              <a:ext cx="28780" cy="28789"/>
            </a:xfrm>
            <a:custGeom>
              <a:rect b="b" l="l" r="r" t="t"/>
              <a:pathLst>
                <a:path extrusionOk="0" h="28789" w="28780">
                  <a:moveTo>
                    <a:pt x="14390" y="28789"/>
                  </a:moveTo>
                  <a:cubicBezTo>
                    <a:pt x="22340" y="28789"/>
                    <a:pt x="28781" y="22344"/>
                    <a:pt x="28781" y="14395"/>
                  </a:cubicBezTo>
                  <a:cubicBezTo>
                    <a:pt x="28781" y="6445"/>
                    <a:pt x="22336" y="0"/>
                    <a:pt x="14390" y="0"/>
                  </a:cubicBezTo>
                  <a:cubicBezTo>
                    <a:pt x="6445" y="0"/>
                    <a:pt x="0" y="6445"/>
                    <a:pt x="0" y="14395"/>
                  </a:cubicBezTo>
                  <a:cubicBezTo>
                    <a:pt x="0" y="22344"/>
                    <a:pt x="6445" y="28789"/>
                    <a:pt x="14390" y="287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4641913" y="1510547"/>
              <a:ext cx="28789" cy="28785"/>
            </a:xfrm>
            <a:custGeom>
              <a:rect b="b" l="l" r="r" t="t"/>
              <a:pathLst>
                <a:path extrusionOk="0" h="28785" w="28789">
                  <a:moveTo>
                    <a:pt x="14395" y="0"/>
                  </a:moveTo>
                  <a:cubicBezTo>
                    <a:pt x="6445" y="0"/>
                    <a:pt x="0" y="6445"/>
                    <a:pt x="0" y="14390"/>
                  </a:cubicBezTo>
                  <a:cubicBezTo>
                    <a:pt x="0" y="22336"/>
                    <a:pt x="6445" y="28785"/>
                    <a:pt x="14395" y="28785"/>
                  </a:cubicBezTo>
                  <a:cubicBezTo>
                    <a:pt x="22344" y="28785"/>
                    <a:pt x="28789" y="22340"/>
                    <a:pt x="28789" y="14390"/>
                  </a:cubicBezTo>
                  <a:cubicBezTo>
                    <a:pt x="28789" y="6441"/>
                    <a:pt x="22344" y="0"/>
                    <a:pt x="14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4727670" y="1510547"/>
              <a:ext cx="28780" cy="28785"/>
            </a:xfrm>
            <a:custGeom>
              <a:rect b="b" l="l" r="r" t="t"/>
              <a:pathLst>
                <a:path extrusionOk="0" h="28785" w="28780">
                  <a:moveTo>
                    <a:pt x="14390" y="0"/>
                  </a:moveTo>
                  <a:cubicBezTo>
                    <a:pt x="6441" y="0"/>
                    <a:pt x="0" y="6445"/>
                    <a:pt x="0" y="14390"/>
                  </a:cubicBezTo>
                  <a:cubicBezTo>
                    <a:pt x="0" y="22336"/>
                    <a:pt x="6445" y="28785"/>
                    <a:pt x="14390" y="28785"/>
                  </a:cubicBezTo>
                  <a:cubicBezTo>
                    <a:pt x="22336" y="28785"/>
                    <a:pt x="28781" y="22340"/>
                    <a:pt x="28781" y="14390"/>
                  </a:cubicBezTo>
                  <a:cubicBezTo>
                    <a:pt x="28781" y="6441"/>
                    <a:pt x="22336" y="0"/>
                    <a:pt x="14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4813422" y="1510547"/>
              <a:ext cx="28785" cy="28785"/>
            </a:xfrm>
            <a:custGeom>
              <a:rect b="b" l="l" r="r" t="t"/>
              <a:pathLst>
                <a:path extrusionOk="0" h="28785" w="28785">
                  <a:moveTo>
                    <a:pt x="14390" y="0"/>
                  </a:moveTo>
                  <a:cubicBezTo>
                    <a:pt x="6441" y="0"/>
                    <a:pt x="0" y="6445"/>
                    <a:pt x="0" y="14390"/>
                  </a:cubicBezTo>
                  <a:cubicBezTo>
                    <a:pt x="0" y="22336"/>
                    <a:pt x="6445" y="28785"/>
                    <a:pt x="14390" y="28785"/>
                  </a:cubicBezTo>
                  <a:cubicBezTo>
                    <a:pt x="22336" y="28785"/>
                    <a:pt x="28785" y="22340"/>
                    <a:pt x="28785" y="14390"/>
                  </a:cubicBezTo>
                  <a:cubicBezTo>
                    <a:pt x="28785" y="6441"/>
                    <a:pt x="22340" y="0"/>
                    <a:pt x="14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4899170" y="1510547"/>
              <a:ext cx="28789" cy="28785"/>
            </a:xfrm>
            <a:custGeom>
              <a:rect b="b" l="l" r="r" t="t"/>
              <a:pathLst>
                <a:path extrusionOk="0" h="28785" w="28789">
                  <a:moveTo>
                    <a:pt x="14395" y="0"/>
                  </a:moveTo>
                  <a:cubicBezTo>
                    <a:pt x="6445" y="0"/>
                    <a:pt x="0" y="6445"/>
                    <a:pt x="0" y="14390"/>
                  </a:cubicBezTo>
                  <a:cubicBezTo>
                    <a:pt x="0" y="22336"/>
                    <a:pt x="6445" y="28785"/>
                    <a:pt x="14395" y="28785"/>
                  </a:cubicBezTo>
                  <a:cubicBezTo>
                    <a:pt x="22344" y="28785"/>
                    <a:pt x="28789" y="22340"/>
                    <a:pt x="28789" y="14390"/>
                  </a:cubicBezTo>
                  <a:cubicBezTo>
                    <a:pt x="28789" y="6441"/>
                    <a:pt x="22344" y="0"/>
                    <a:pt x="14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4984927" y="1510547"/>
              <a:ext cx="28780" cy="28785"/>
            </a:xfrm>
            <a:custGeom>
              <a:rect b="b" l="l" r="r" t="t"/>
              <a:pathLst>
                <a:path extrusionOk="0" h="28785" w="28780">
                  <a:moveTo>
                    <a:pt x="14390" y="0"/>
                  </a:moveTo>
                  <a:cubicBezTo>
                    <a:pt x="6441" y="0"/>
                    <a:pt x="0" y="6445"/>
                    <a:pt x="0" y="14390"/>
                  </a:cubicBezTo>
                  <a:cubicBezTo>
                    <a:pt x="0" y="22336"/>
                    <a:pt x="6445" y="28785"/>
                    <a:pt x="14390" y="28785"/>
                  </a:cubicBezTo>
                  <a:cubicBezTo>
                    <a:pt x="22336" y="28785"/>
                    <a:pt x="28781" y="22340"/>
                    <a:pt x="28781" y="14390"/>
                  </a:cubicBezTo>
                  <a:cubicBezTo>
                    <a:pt x="28781" y="6441"/>
                    <a:pt x="22336" y="0"/>
                    <a:pt x="14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4641913" y="1585778"/>
              <a:ext cx="28789" cy="28784"/>
            </a:xfrm>
            <a:custGeom>
              <a:rect b="b" l="l" r="r" t="t"/>
              <a:pathLst>
                <a:path extrusionOk="0" h="28784" w="28789">
                  <a:moveTo>
                    <a:pt x="14395" y="0"/>
                  </a:moveTo>
                  <a:cubicBezTo>
                    <a:pt x="6445" y="0"/>
                    <a:pt x="0" y="6445"/>
                    <a:pt x="0" y="14390"/>
                  </a:cubicBezTo>
                  <a:cubicBezTo>
                    <a:pt x="0" y="22336"/>
                    <a:pt x="6445" y="28785"/>
                    <a:pt x="14395" y="28785"/>
                  </a:cubicBezTo>
                  <a:cubicBezTo>
                    <a:pt x="22344" y="28785"/>
                    <a:pt x="28789" y="22340"/>
                    <a:pt x="28789" y="14390"/>
                  </a:cubicBezTo>
                  <a:cubicBezTo>
                    <a:pt x="28789" y="6441"/>
                    <a:pt x="22344" y="0"/>
                    <a:pt x="14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4727670" y="1585778"/>
              <a:ext cx="28780" cy="28784"/>
            </a:xfrm>
            <a:custGeom>
              <a:rect b="b" l="l" r="r" t="t"/>
              <a:pathLst>
                <a:path extrusionOk="0" h="28784" w="28780">
                  <a:moveTo>
                    <a:pt x="14390" y="0"/>
                  </a:moveTo>
                  <a:cubicBezTo>
                    <a:pt x="6441" y="0"/>
                    <a:pt x="0" y="6445"/>
                    <a:pt x="0" y="14390"/>
                  </a:cubicBezTo>
                  <a:cubicBezTo>
                    <a:pt x="0" y="22336"/>
                    <a:pt x="6445" y="28785"/>
                    <a:pt x="14390" y="28785"/>
                  </a:cubicBezTo>
                  <a:cubicBezTo>
                    <a:pt x="22336" y="28785"/>
                    <a:pt x="28781" y="22340"/>
                    <a:pt x="28781" y="14390"/>
                  </a:cubicBezTo>
                  <a:cubicBezTo>
                    <a:pt x="28781" y="6441"/>
                    <a:pt x="22336" y="0"/>
                    <a:pt x="14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4813422" y="1585778"/>
              <a:ext cx="28785" cy="28784"/>
            </a:xfrm>
            <a:custGeom>
              <a:rect b="b" l="l" r="r" t="t"/>
              <a:pathLst>
                <a:path extrusionOk="0" h="28784" w="28785">
                  <a:moveTo>
                    <a:pt x="14390" y="0"/>
                  </a:moveTo>
                  <a:cubicBezTo>
                    <a:pt x="6441" y="0"/>
                    <a:pt x="0" y="6445"/>
                    <a:pt x="0" y="14390"/>
                  </a:cubicBezTo>
                  <a:cubicBezTo>
                    <a:pt x="0" y="22336"/>
                    <a:pt x="6445" y="28785"/>
                    <a:pt x="14390" y="28785"/>
                  </a:cubicBezTo>
                  <a:cubicBezTo>
                    <a:pt x="22336" y="28785"/>
                    <a:pt x="28785" y="22340"/>
                    <a:pt x="28785" y="14390"/>
                  </a:cubicBezTo>
                  <a:cubicBezTo>
                    <a:pt x="28785" y="6441"/>
                    <a:pt x="22340" y="0"/>
                    <a:pt x="14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4899170" y="1585778"/>
              <a:ext cx="28789" cy="28784"/>
            </a:xfrm>
            <a:custGeom>
              <a:rect b="b" l="l" r="r" t="t"/>
              <a:pathLst>
                <a:path extrusionOk="0" h="28784" w="28789">
                  <a:moveTo>
                    <a:pt x="14395" y="0"/>
                  </a:moveTo>
                  <a:cubicBezTo>
                    <a:pt x="6445" y="0"/>
                    <a:pt x="0" y="6445"/>
                    <a:pt x="0" y="14390"/>
                  </a:cubicBezTo>
                  <a:cubicBezTo>
                    <a:pt x="0" y="22336"/>
                    <a:pt x="6445" y="28785"/>
                    <a:pt x="14395" y="28785"/>
                  </a:cubicBezTo>
                  <a:cubicBezTo>
                    <a:pt x="22344" y="28785"/>
                    <a:pt x="28789" y="22340"/>
                    <a:pt x="28789" y="14390"/>
                  </a:cubicBezTo>
                  <a:cubicBezTo>
                    <a:pt x="28789" y="6441"/>
                    <a:pt x="22344" y="0"/>
                    <a:pt x="14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4984927" y="1585778"/>
              <a:ext cx="28780" cy="28784"/>
            </a:xfrm>
            <a:custGeom>
              <a:rect b="b" l="l" r="r" t="t"/>
              <a:pathLst>
                <a:path extrusionOk="0" h="28784" w="28780">
                  <a:moveTo>
                    <a:pt x="14390" y="0"/>
                  </a:moveTo>
                  <a:cubicBezTo>
                    <a:pt x="6441" y="0"/>
                    <a:pt x="0" y="6445"/>
                    <a:pt x="0" y="14390"/>
                  </a:cubicBezTo>
                  <a:cubicBezTo>
                    <a:pt x="0" y="22336"/>
                    <a:pt x="6445" y="28785"/>
                    <a:pt x="14390" y="28785"/>
                  </a:cubicBezTo>
                  <a:cubicBezTo>
                    <a:pt x="22336" y="28785"/>
                    <a:pt x="28781" y="22340"/>
                    <a:pt x="28781" y="14390"/>
                  </a:cubicBezTo>
                  <a:cubicBezTo>
                    <a:pt x="28781" y="6441"/>
                    <a:pt x="22336" y="0"/>
                    <a:pt x="14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14"/>
          <p:cNvSpPr/>
          <p:nvPr/>
        </p:nvSpPr>
        <p:spPr>
          <a:xfrm rot="5400000">
            <a:off x="8516143" y="1845262"/>
            <a:ext cx="500365" cy="500365"/>
          </a:xfrm>
          <a:custGeom>
            <a:rect b="b" l="l" r="r" t="t"/>
            <a:pathLst>
              <a:path extrusionOk="0" h="201760" w="201760">
                <a:moveTo>
                  <a:pt x="201761" y="100880"/>
                </a:moveTo>
                <a:cubicBezTo>
                  <a:pt x="201761" y="156595"/>
                  <a:pt x="156595" y="201761"/>
                  <a:pt x="100880" y="201761"/>
                </a:cubicBezTo>
                <a:cubicBezTo>
                  <a:pt x="45166" y="201761"/>
                  <a:pt x="0" y="156595"/>
                  <a:pt x="0" y="100880"/>
                </a:cubicBezTo>
                <a:cubicBezTo>
                  <a:pt x="0" y="45166"/>
                  <a:pt x="45166" y="0"/>
                  <a:pt x="100880" y="0"/>
                </a:cubicBezTo>
                <a:cubicBezTo>
                  <a:pt x="156595" y="0"/>
                  <a:pt x="201761" y="45166"/>
                  <a:pt x="201761" y="10088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4"/>
          <p:cNvSpPr/>
          <p:nvPr/>
        </p:nvSpPr>
        <p:spPr>
          <a:xfrm>
            <a:off x="8757013" y="-17430"/>
            <a:ext cx="18626" cy="1721323"/>
          </a:xfrm>
          <a:custGeom>
            <a:rect b="b" l="l" r="r" t="t"/>
            <a:pathLst>
              <a:path extrusionOk="0" h="1185076" w="1390">
                <a:moveTo>
                  <a:pt x="0" y="0"/>
                </a:moveTo>
                <a:lnTo>
                  <a:pt x="1391" y="0"/>
                </a:lnTo>
                <a:lnTo>
                  <a:pt x="1391" y="1185077"/>
                </a:lnTo>
                <a:lnTo>
                  <a:pt x="0" y="118507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15"/>
          <p:cNvPicPr preferRelativeResize="0"/>
          <p:nvPr/>
        </p:nvPicPr>
        <p:blipFill rotWithShape="1">
          <a:blip r:embed="rId2">
            <a:alphaModFix amt="10000"/>
          </a:blip>
          <a:srcRect b="2376" l="685" r="0" t="14241"/>
          <a:stretch/>
        </p:blipFill>
        <p:spPr>
          <a:xfrm>
            <a:off x="-22400" y="0"/>
            <a:ext cx="91887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43" name="Google Shape;243;p15"/>
          <p:cNvGrpSpPr/>
          <p:nvPr/>
        </p:nvGrpSpPr>
        <p:grpSpPr>
          <a:xfrm>
            <a:off x="228" y="4570830"/>
            <a:ext cx="589586" cy="572697"/>
            <a:chOff x="228" y="4570830"/>
            <a:chExt cx="589586" cy="572697"/>
          </a:xfrm>
        </p:grpSpPr>
        <p:sp>
          <p:nvSpPr>
            <p:cNvPr id="244" name="Google Shape;244;p15"/>
            <p:cNvSpPr/>
            <p:nvPr/>
          </p:nvSpPr>
          <p:spPr>
            <a:xfrm flipH="1">
              <a:off x="228" y="4788375"/>
              <a:ext cx="355151" cy="355151"/>
            </a:xfrm>
            <a:custGeom>
              <a:rect b="b" l="l" r="r" t="t"/>
              <a:pathLst>
                <a:path extrusionOk="0" h="173456" w="173456">
                  <a:moveTo>
                    <a:pt x="0" y="0"/>
                  </a:moveTo>
                  <a:lnTo>
                    <a:pt x="173456" y="0"/>
                  </a:lnTo>
                  <a:lnTo>
                    <a:pt x="173456" y="173456"/>
                  </a:lnTo>
                  <a:lnTo>
                    <a:pt x="0" y="1734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5" name="Google Shape;245;p15"/>
            <p:cNvGrpSpPr/>
            <p:nvPr/>
          </p:nvGrpSpPr>
          <p:grpSpPr>
            <a:xfrm flipH="1">
              <a:off x="210943" y="4570830"/>
              <a:ext cx="378871" cy="362649"/>
              <a:chOff x="6049308" y="2669903"/>
              <a:chExt cx="185077" cy="177144"/>
            </a:xfrm>
          </p:grpSpPr>
          <p:sp>
            <p:nvSpPr>
              <p:cNvPr id="246" name="Google Shape;246;p15"/>
              <p:cNvSpPr/>
              <p:nvPr/>
            </p:nvSpPr>
            <p:spPr>
              <a:xfrm>
                <a:off x="6049308" y="2669903"/>
                <a:ext cx="30787" cy="30787"/>
              </a:xfrm>
              <a:custGeom>
                <a:rect b="b" l="l" r="r" t="t"/>
                <a:pathLst>
                  <a:path extrusionOk="0" h="30787" w="30787">
                    <a:moveTo>
                      <a:pt x="30787" y="15394"/>
                    </a:moveTo>
                    <a:cubicBezTo>
                      <a:pt x="30787" y="23895"/>
                      <a:pt x="23895" y="30787"/>
                      <a:pt x="15394" y="30787"/>
                    </a:cubicBezTo>
                    <a:cubicBezTo>
                      <a:pt x="6892" y="30787"/>
                      <a:pt x="0" y="23895"/>
                      <a:pt x="0" y="15394"/>
                    </a:cubicBezTo>
                    <a:cubicBezTo>
                      <a:pt x="0" y="6892"/>
                      <a:pt x="6892" y="0"/>
                      <a:pt x="15394" y="0"/>
                    </a:cubicBezTo>
                    <a:cubicBezTo>
                      <a:pt x="23895" y="0"/>
                      <a:pt x="30787" y="6892"/>
                      <a:pt x="30787" y="153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15"/>
              <p:cNvSpPr/>
              <p:nvPr/>
            </p:nvSpPr>
            <p:spPr>
              <a:xfrm>
                <a:off x="6203598" y="2669903"/>
                <a:ext cx="30787" cy="30787"/>
              </a:xfrm>
              <a:custGeom>
                <a:rect b="b" l="l" r="r" t="t"/>
                <a:pathLst>
                  <a:path extrusionOk="0" h="30787" w="30787">
                    <a:moveTo>
                      <a:pt x="30787" y="15394"/>
                    </a:moveTo>
                    <a:cubicBezTo>
                      <a:pt x="30787" y="23895"/>
                      <a:pt x="23896" y="30787"/>
                      <a:pt x="15394" y="30787"/>
                    </a:cubicBezTo>
                    <a:cubicBezTo>
                      <a:pt x="6892" y="30787"/>
                      <a:pt x="0" y="23895"/>
                      <a:pt x="0" y="15394"/>
                    </a:cubicBezTo>
                    <a:cubicBezTo>
                      <a:pt x="0" y="6892"/>
                      <a:pt x="6892" y="0"/>
                      <a:pt x="15394" y="0"/>
                    </a:cubicBezTo>
                    <a:cubicBezTo>
                      <a:pt x="23896" y="0"/>
                      <a:pt x="30787" y="6892"/>
                      <a:pt x="30787" y="153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15"/>
              <p:cNvSpPr/>
              <p:nvPr/>
            </p:nvSpPr>
            <p:spPr>
              <a:xfrm>
                <a:off x="6049308" y="2816260"/>
                <a:ext cx="30787" cy="30787"/>
              </a:xfrm>
              <a:custGeom>
                <a:rect b="b" l="l" r="r" t="t"/>
                <a:pathLst>
                  <a:path extrusionOk="0" h="30787" w="30787">
                    <a:moveTo>
                      <a:pt x="30787" y="15394"/>
                    </a:moveTo>
                    <a:cubicBezTo>
                      <a:pt x="30787" y="23895"/>
                      <a:pt x="23895" y="30787"/>
                      <a:pt x="15394" y="30787"/>
                    </a:cubicBezTo>
                    <a:cubicBezTo>
                      <a:pt x="6892" y="30787"/>
                      <a:pt x="0" y="23895"/>
                      <a:pt x="0" y="15394"/>
                    </a:cubicBezTo>
                    <a:cubicBezTo>
                      <a:pt x="0" y="6892"/>
                      <a:pt x="6892" y="0"/>
                      <a:pt x="15394" y="0"/>
                    </a:cubicBezTo>
                    <a:cubicBezTo>
                      <a:pt x="23895" y="0"/>
                      <a:pt x="30787" y="6892"/>
                      <a:pt x="30787" y="153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15"/>
              <p:cNvSpPr/>
              <p:nvPr/>
            </p:nvSpPr>
            <p:spPr>
              <a:xfrm>
                <a:off x="6203598" y="2816260"/>
                <a:ext cx="30787" cy="30787"/>
              </a:xfrm>
              <a:custGeom>
                <a:rect b="b" l="l" r="r" t="t"/>
                <a:pathLst>
                  <a:path extrusionOk="0" h="30787" w="30787">
                    <a:moveTo>
                      <a:pt x="30787" y="15394"/>
                    </a:moveTo>
                    <a:cubicBezTo>
                      <a:pt x="30787" y="23895"/>
                      <a:pt x="23896" y="30787"/>
                      <a:pt x="15394" y="30787"/>
                    </a:cubicBezTo>
                    <a:cubicBezTo>
                      <a:pt x="6892" y="30787"/>
                      <a:pt x="0" y="23895"/>
                      <a:pt x="0" y="15394"/>
                    </a:cubicBezTo>
                    <a:cubicBezTo>
                      <a:pt x="0" y="6892"/>
                      <a:pt x="6892" y="0"/>
                      <a:pt x="15394" y="0"/>
                    </a:cubicBezTo>
                    <a:cubicBezTo>
                      <a:pt x="23896" y="0"/>
                      <a:pt x="30787" y="6892"/>
                      <a:pt x="30787" y="153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252" name="Google Shape;252;p16"/>
          <p:cNvPicPr preferRelativeResize="0"/>
          <p:nvPr/>
        </p:nvPicPr>
        <p:blipFill rotWithShape="1">
          <a:blip r:embed="rId2">
            <a:alphaModFix amt="10000"/>
          </a:blip>
          <a:srcRect b="2376" l="685" r="0" t="14241"/>
          <a:stretch/>
        </p:blipFill>
        <p:spPr>
          <a:xfrm>
            <a:off x="-22400" y="0"/>
            <a:ext cx="918877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3" name="Google Shape;253;p16"/>
          <p:cNvGrpSpPr/>
          <p:nvPr/>
        </p:nvGrpSpPr>
        <p:grpSpPr>
          <a:xfrm>
            <a:off x="1" y="1"/>
            <a:ext cx="783352" cy="783399"/>
            <a:chOff x="1" y="1"/>
            <a:chExt cx="783352" cy="783399"/>
          </a:xfrm>
        </p:grpSpPr>
        <p:sp>
          <p:nvSpPr>
            <p:cNvPr id="254" name="Google Shape;254;p16"/>
            <p:cNvSpPr/>
            <p:nvPr/>
          </p:nvSpPr>
          <p:spPr>
            <a:xfrm>
              <a:off x="1" y="1"/>
              <a:ext cx="663626" cy="663646"/>
            </a:xfrm>
            <a:custGeom>
              <a:rect b="b" l="l" r="r" t="t"/>
              <a:pathLst>
                <a:path extrusionOk="0" h="297933" w="297924">
                  <a:moveTo>
                    <a:pt x="0" y="297933"/>
                  </a:moveTo>
                  <a:lnTo>
                    <a:pt x="0" y="0"/>
                  </a:lnTo>
                  <a:lnTo>
                    <a:pt x="297925" y="0"/>
                  </a:lnTo>
                  <a:lnTo>
                    <a:pt x="0" y="2979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119727" y="119754"/>
              <a:ext cx="663626" cy="663646"/>
            </a:xfrm>
            <a:custGeom>
              <a:rect b="b" l="l" r="r" t="t"/>
              <a:pathLst>
                <a:path extrusionOk="0" h="297933" w="297924">
                  <a:moveTo>
                    <a:pt x="190355" y="0"/>
                  </a:moveTo>
                  <a:lnTo>
                    <a:pt x="0" y="190338"/>
                  </a:lnTo>
                  <a:lnTo>
                    <a:pt x="0" y="297933"/>
                  </a:lnTo>
                  <a:lnTo>
                    <a:pt x="297925" y="0"/>
                  </a:lnTo>
                  <a:lnTo>
                    <a:pt x="1903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6" name="Google Shape;256;p16"/>
          <p:cNvSpPr/>
          <p:nvPr/>
        </p:nvSpPr>
        <p:spPr>
          <a:xfrm>
            <a:off x="8966105" y="3774322"/>
            <a:ext cx="19148" cy="1369182"/>
          </a:xfrm>
          <a:custGeom>
            <a:rect b="b" l="l" r="r" t="t"/>
            <a:pathLst>
              <a:path extrusionOk="0" h="772458" w="10803">
                <a:moveTo>
                  <a:pt x="0" y="0"/>
                </a:moveTo>
                <a:lnTo>
                  <a:pt x="10803" y="0"/>
                </a:lnTo>
                <a:lnTo>
                  <a:pt x="10803" y="772459"/>
                </a:lnTo>
                <a:lnTo>
                  <a:pt x="0" y="77245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6"/>
          <p:cNvSpPr/>
          <p:nvPr/>
        </p:nvSpPr>
        <p:spPr>
          <a:xfrm>
            <a:off x="8870399" y="3774322"/>
            <a:ext cx="19148" cy="1369182"/>
          </a:xfrm>
          <a:custGeom>
            <a:rect b="b" l="l" r="r" t="t"/>
            <a:pathLst>
              <a:path extrusionOk="0" h="772458" w="10803">
                <a:moveTo>
                  <a:pt x="0" y="0"/>
                </a:moveTo>
                <a:lnTo>
                  <a:pt x="10803" y="0"/>
                </a:lnTo>
                <a:lnTo>
                  <a:pt x="10803" y="772459"/>
                </a:lnTo>
                <a:lnTo>
                  <a:pt x="0" y="77245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6"/>
          <p:cNvSpPr/>
          <p:nvPr/>
        </p:nvSpPr>
        <p:spPr>
          <a:xfrm>
            <a:off x="8774685" y="3774322"/>
            <a:ext cx="19148" cy="1369182"/>
          </a:xfrm>
          <a:custGeom>
            <a:rect b="b" l="l" r="r" t="t"/>
            <a:pathLst>
              <a:path extrusionOk="0" h="772458" w="10803">
                <a:moveTo>
                  <a:pt x="0" y="0"/>
                </a:moveTo>
                <a:lnTo>
                  <a:pt x="10803" y="0"/>
                </a:lnTo>
                <a:lnTo>
                  <a:pt x="10803" y="772459"/>
                </a:lnTo>
                <a:lnTo>
                  <a:pt x="0" y="77245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6"/>
          <p:cNvSpPr/>
          <p:nvPr/>
        </p:nvSpPr>
        <p:spPr>
          <a:xfrm>
            <a:off x="8678978" y="3774322"/>
            <a:ext cx="19148" cy="1369182"/>
          </a:xfrm>
          <a:custGeom>
            <a:rect b="b" l="l" r="r" t="t"/>
            <a:pathLst>
              <a:path extrusionOk="0" h="772458" w="10803">
                <a:moveTo>
                  <a:pt x="0" y="0"/>
                </a:moveTo>
                <a:lnTo>
                  <a:pt x="10803" y="0"/>
                </a:lnTo>
                <a:lnTo>
                  <a:pt x="10803" y="772459"/>
                </a:lnTo>
                <a:lnTo>
                  <a:pt x="0" y="77245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6"/>
          <p:cNvSpPr/>
          <p:nvPr/>
        </p:nvSpPr>
        <p:spPr>
          <a:xfrm>
            <a:off x="8583271" y="3774322"/>
            <a:ext cx="19148" cy="1369182"/>
          </a:xfrm>
          <a:custGeom>
            <a:rect b="b" l="l" r="r" t="t"/>
            <a:pathLst>
              <a:path extrusionOk="0" h="772458" w="10803">
                <a:moveTo>
                  <a:pt x="0" y="0"/>
                </a:moveTo>
                <a:lnTo>
                  <a:pt x="10803" y="0"/>
                </a:lnTo>
                <a:lnTo>
                  <a:pt x="10803" y="772459"/>
                </a:lnTo>
                <a:lnTo>
                  <a:pt x="0" y="77245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17"/>
          <p:cNvPicPr preferRelativeResize="0"/>
          <p:nvPr/>
        </p:nvPicPr>
        <p:blipFill rotWithShape="1">
          <a:blip r:embed="rId2">
            <a:alphaModFix amt="10000"/>
          </a:blip>
          <a:srcRect b="2376" l="685" r="0" t="14241"/>
          <a:stretch/>
        </p:blipFill>
        <p:spPr>
          <a:xfrm>
            <a:off x="-22400" y="0"/>
            <a:ext cx="91887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4" name="Google Shape;264;p17"/>
          <p:cNvSpPr txBox="1"/>
          <p:nvPr>
            <p:ph idx="1" type="subTitle"/>
          </p:nvPr>
        </p:nvSpPr>
        <p:spPr>
          <a:xfrm>
            <a:off x="713196" y="1868749"/>
            <a:ext cx="24378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17"/>
          <p:cNvSpPr txBox="1"/>
          <p:nvPr>
            <p:ph idx="2" type="subTitle"/>
          </p:nvPr>
        </p:nvSpPr>
        <p:spPr>
          <a:xfrm>
            <a:off x="3353100" y="1868749"/>
            <a:ext cx="24378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17"/>
          <p:cNvSpPr txBox="1"/>
          <p:nvPr>
            <p:ph idx="3" type="subTitle"/>
          </p:nvPr>
        </p:nvSpPr>
        <p:spPr>
          <a:xfrm>
            <a:off x="713196" y="3547775"/>
            <a:ext cx="24378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17"/>
          <p:cNvSpPr txBox="1"/>
          <p:nvPr>
            <p:ph idx="4" type="subTitle"/>
          </p:nvPr>
        </p:nvSpPr>
        <p:spPr>
          <a:xfrm>
            <a:off x="3353100" y="3547775"/>
            <a:ext cx="24378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17"/>
          <p:cNvSpPr txBox="1"/>
          <p:nvPr>
            <p:ph idx="5" type="subTitle"/>
          </p:nvPr>
        </p:nvSpPr>
        <p:spPr>
          <a:xfrm>
            <a:off x="5993004" y="1868749"/>
            <a:ext cx="24378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17"/>
          <p:cNvSpPr txBox="1"/>
          <p:nvPr>
            <p:ph idx="6" type="subTitle"/>
          </p:nvPr>
        </p:nvSpPr>
        <p:spPr>
          <a:xfrm>
            <a:off x="5993004" y="3547775"/>
            <a:ext cx="24378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17"/>
          <p:cNvSpPr txBox="1"/>
          <p:nvPr>
            <p:ph idx="7" type="subTitle"/>
          </p:nvPr>
        </p:nvSpPr>
        <p:spPr>
          <a:xfrm>
            <a:off x="714296" y="1473625"/>
            <a:ext cx="2435400" cy="47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71" name="Google Shape;271;p17"/>
          <p:cNvSpPr txBox="1"/>
          <p:nvPr>
            <p:ph idx="8" type="subTitle"/>
          </p:nvPr>
        </p:nvSpPr>
        <p:spPr>
          <a:xfrm>
            <a:off x="3354197" y="1473625"/>
            <a:ext cx="2435400" cy="47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72" name="Google Shape;272;p17"/>
          <p:cNvSpPr txBox="1"/>
          <p:nvPr>
            <p:ph idx="9" type="subTitle"/>
          </p:nvPr>
        </p:nvSpPr>
        <p:spPr>
          <a:xfrm>
            <a:off x="5994099" y="1473625"/>
            <a:ext cx="2435400" cy="47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73" name="Google Shape;273;p17"/>
          <p:cNvSpPr txBox="1"/>
          <p:nvPr>
            <p:ph idx="13" type="subTitle"/>
          </p:nvPr>
        </p:nvSpPr>
        <p:spPr>
          <a:xfrm>
            <a:off x="714296" y="3152726"/>
            <a:ext cx="2435400" cy="47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74" name="Google Shape;274;p17"/>
          <p:cNvSpPr txBox="1"/>
          <p:nvPr>
            <p:ph idx="14" type="subTitle"/>
          </p:nvPr>
        </p:nvSpPr>
        <p:spPr>
          <a:xfrm>
            <a:off x="3354197" y="3152726"/>
            <a:ext cx="2435400" cy="47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75" name="Google Shape;275;p17"/>
          <p:cNvSpPr txBox="1"/>
          <p:nvPr>
            <p:ph idx="15" type="subTitle"/>
          </p:nvPr>
        </p:nvSpPr>
        <p:spPr>
          <a:xfrm>
            <a:off x="5994099" y="3152726"/>
            <a:ext cx="2435400" cy="47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276" name="Google Shape;276;p17"/>
          <p:cNvGrpSpPr/>
          <p:nvPr/>
        </p:nvGrpSpPr>
        <p:grpSpPr>
          <a:xfrm>
            <a:off x="10" y="6"/>
            <a:ext cx="238978" cy="2337562"/>
            <a:chOff x="10" y="6"/>
            <a:chExt cx="238978" cy="2337562"/>
          </a:xfrm>
        </p:grpSpPr>
        <p:sp>
          <p:nvSpPr>
            <p:cNvPr id="277" name="Google Shape;277;p17"/>
            <p:cNvSpPr/>
            <p:nvPr/>
          </p:nvSpPr>
          <p:spPr>
            <a:xfrm>
              <a:off x="10" y="426677"/>
              <a:ext cx="238978" cy="1751886"/>
            </a:xfrm>
            <a:custGeom>
              <a:rect b="b" l="l" r="r" t="t"/>
              <a:pathLst>
                <a:path extrusionOk="0" h="888155" w="121155">
                  <a:moveTo>
                    <a:pt x="0" y="0"/>
                  </a:moveTo>
                  <a:lnTo>
                    <a:pt x="121155" y="0"/>
                  </a:lnTo>
                  <a:lnTo>
                    <a:pt x="121155" y="888155"/>
                  </a:lnTo>
                  <a:lnTo>
                    <a:pt x="0" y="8881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7"/>
            <p:cNvSpPr/>
            <p:nvPr/>
          </p:nvSpPr>
          <p:spPr>
            <a:xfrm>
              <a:off x="71456" y="6"/>
              <a:ext cx="2742" cy="2337562"/>
            </a:xfrm>
            <a:custGeom>
              <a:rect b="b" l="l" r="r" t="t"/>
              <a:pathLst>
                <a:path extrusionOk="0" h="1185076" w="1390">
                  <a:moveTo>
                    <a:pt x="0" y="0"/>
                  </a:moveTo>
                  <a:lnTo>
                    <a:pt x="1391" y="0"/>
                  </a:lnTo>
                  <a:lnTo>
                    <a:pt x="1391" y="1185077"/>
                  </a:lnTo>
                  <a:lnTo>
                    <a:pt x="0" y="1185077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18"/>
          <p:cNvPicPr preferRelativeResize="0"/>
          <p:nvPr/>
        </p:nvPicPr>
        <p:blipFill rotWithShape="1">
          <a:blip r:embed="rId2">
            <a:alphaModFix amt="10000"/>
          </a:blip>
          <a:srcRect b="2376" l="685" r="0" t="14241"/>
          <a:stretch/>
        </p:blipFill>
        <p:spPr>
          <a:xfrm>
            <a:off x="-22400" y="0"/>
            <a:ext cx="91887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8"/>
          <p:cNvSpPr txBox="1"/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2" name="Google Shape;282;p18"/>
          <p:cNvSpPr txBox="1"/>
          <p:nvPr>
            <p:ph idx="1" type="subTitle"/>
          </p:nvPr>
        </p:nvSpPr>
        <p:spPr>
          <a:xfrm>
            <a:off x="2347900" y="184145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18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b="1" sz="1200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84" name="Google Shape;284;p18"/>
          <p:cNvSpPr/>
          <p:nvPr/>
        </p:nvSpPr>
        <p:spPr>
          <a:xfrm>
            <a:off x="-614449" y="707989"/>
            <a:ext cx="1842891" cy="319400"/>
          </a:xfrm>
          <a:custGeom>
            <a:rect b="b" l="l" r="r" t="t"/>
            <a:pathLst>
              <a:path extrusionOk="0" h="208758" w="1204504">
                <a:moveTo>
                  <a:pt x="1100125" y="208758"/>
                </a:moveTo>
                <a:lnTo>
                  <a:pt x="104379" y="208758"/>
                </a:lnTo>
                <a:cubicBezTo>
                  <a:pt x="46733" y="208758"/>
                  <a:pt x="0" y="162025"/>
                  <a:pt x="0" y="104379"/>
                </a:cubicBezTo>
                <a:lnTo>
                  <a:pt x="0" y="104379"/>
                </a:lnTo>
                <a:cubicBezTo>
                  <a:pt x="0" y="46733"/>
                  <a:pt x="46733" y="0"/>
                  <a:pt x="104379" y="0"/>
                </a:cubicBezTo>
                <a:lnTo>
                  <a:pt x="1100125" y="0"/>
                </a:lnTo>
                <a:cubicBezTo>
                  <a:pt x="1157771" y="0"/>
                  <a:pt x="1204504" y="46733"/>
                  <a:pt x="1204504" y="104379"/>
                </a:cubicBezTo>
                <a:lnTo>
                  <a:pt x="1204504" y="104379"/>
                </a:lnTo>
                <a:cubicBezTo>
                  <a:pt x="1204504" y="162025"/>
                  <a:pt x="1157771" y="208758"/>
                  <a:pt x="1100125" y="20875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" name="Google Shape;285;p18"/>
          <p:cNvGrpSpPr/>
          <p:nvPr/>
        </p:nvGrpSpPr>
        <p:grpSpPr>
          <a:xfrm>
            <a:off x="796395" y="438552"/>
            <a:ext cx="582189" cy="63762"/>
            <a:chOff x="4468347" y="2478165"/>
            <a:chExt cx="380292" cy="41653"/>
          </a:xfrm>
        </p:grpSpPr>
        <p:sp>
          <p:nvSpPr>
            <p:cNvPr id="286" name="Google Shape;286;p18"/>
            <p:cNvSpPr/>
            <p:nvPr/>
          </p:nvSpPr>
          <p:spPr>
            <a:xfrm>
              <a:off x="4468347" y="2478165"/>
              <a:ext cx="41653" cy="41653"/>
            </a:xfrm>
            <a:custGeom>
              <a:rect b="b" l="l" r="r" t="t"/>
              <a:pathLst>
                <a:path extrusionOk="0" h="41653" w="41653">
                  <a:moveTo>
                    <a:pt x="41654" y="20827"/>
                  </a:moveTo>
                  <a:cubicBezTo>
                    <a:pt x="41654" y="32329"/>
                    <a:pt x="32329" y="41654"/>
                    <a:pt x="20827" y="41654"/>
                  </a:cubicBezTo>
                  <a:cubicBezTo>
                    <a:pt x="9324" y="41654"/>
                    <a:pt x="0" y="32329"/>
                    <a:pt x="0" y="20827"/>
                  </a:cubicBezTo>
                  <a:cubicBezTo>
                    <a:pt x="0" y="9325"/>
                    <a:pt x="9324" y="0"/>
                    <a:pt x="20827" y="0"/>
                  </a:cubicBezTo>
                  <a:cubicBezTo>
                    <a:pt x="32329" y="0"/>
                    <a:pt x="41654" y="9325"/>
                    <a:pt x="41654" y="208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8"/>
            <p:cNvSpPr/>
            <p:nvPr/>
          </p:nvSpPr>
          <p:spPr>
            <a:xfrm>
              <a:off x="4581228" y="2478165"/>
              <a:ext cx="41653" cy="41653"/>
            </a:xfrm>
            <a:custGeom>
              <a:rect b="b" l="l" r="r" t="t"/>
              <a:pathLst>
                <a:path extrusionOk="0" h="41653" w="41653">
                  <a:moveTo>
                    <a:pt x="41654" y="20827"/>
                  </a:moveTo>
                  <a:cubicBezTo>
                    <a:pt x="41654" y="32329"/>
                    <a:pt x="32329" y="41654"/>
                    <a:pt x="20827" y="41654"/>
                  </a:cubicBezTo>
                  <a:cubicBezTo>
                    <a:pt x="9324" y="41654"/>
                    <a:pt x="0" y="32329"/>
                    <a:pt x="0" y="20827"/>
                  </a:cubicBezTo>
                  <a:cubicBezTo>
                    <a:pt x="0" y="9325"/>
                    <a:pt x="9324" y="0"/>
                    <a:pt x="20827" y="0"/>
                  </a:cubicBezTo>
                  <a:cubicBezTo>
                    <a:pt x="32329" y="0"/>
                    <a:pt x="41654" y="9325"/>
                    <a:pt x="41654" y="208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8"/>
            <p:cNvSpPr/>
            <p:nvPr/>
          </p:nvSpPr>
          <p:spPr>
            <a:xfrm>
              <a:off x="4694109" y="2478165"/>
              <a:ext cx="41653" cy="41653"/>
            </a:xfrm>
            <a:custGeom>
              <a:rect b="b" l="l" r="r" t="t"/>
              <a:pathLst>
                <a:path extrusionOk="0" h="41653" w="41653">
                  <a:moveTo>
                    <a:pt x="41654" y="20827"/>
                  </a:moveTo>
                  <a:cubicBezTo>
                    <a:pt x="41654" y="32329"/>
                    <a:pt x="32329" y="41654"/>
                    <a:pt x="20827" y="41654"/>
                  </a:cubicBezTo>
                  <a:cubicBezTo>
                    <a:pt x="9324" y="41654"/>
                    <a:pt x="0" y="32329"/>
                    <a:pt x="0" y="20827"/>
                  </a:cubicBezTo>
                  <a:cubicBezTo>
                    <a:pt x="0" y="9325"/>
                    <a:pt x="9324" y="0"/>
                    <a:pt x="20827" y="0"/>
                  </a:cubicBezTo>
                  <a:cubicBezTo>
                    <a:pt x="32329" y="0"/>
                    <a:pt x="41654" y="9325"/>
                    <a:pt x="41654" y="208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8"/>
            <p:cNvSpPr/>
            <p:nvPr/>
          </p:nvSpPr>
          <p:spPr>
            <a:xfrm>
              <a:off x="4806986" y="2478165"/>
              <a:ext cx="41653" cy="41653"/>
            </a:xfrm>
            <a:custGeom>
              <a:rect b="b" l="l" r="r" t="t"/>
              <a:pathLst>
                <a:path extrusionOk="0" h="41653" w="41653">
                  <a:moveTo>
                    <a:pt x="41654" y="20827"/>
                  </a:moveTo>
                  <a:cubicBezTo>
                    <a:pt x="41654" y="32329"/>
                    <a:pt x="32329" y="41654"/>
                    <a:pt x="20827" y="41654"/>
                  </a:cubicBezTo>
                  <a:cubicBezTo>
                    <a:pt x="9324" y="41654"/>
                    <a:pt x="0" y="32329"/>
                    <a:pt x="0" y="20827"/>
                  </a:cubicBezTo>
                  <a:cubicBezTo>
                    <a:pt x="0" y="9325"/>
                    <a:pt x="9324" y="0"/>
                    <a:pt x="20827" y="0"/>
                  </a:cubicBezTo>
                  <a:cubicBezTo>
                    <a:pt x="32329" y="0"/>
                    <a:pt x="41654" y="9325"/>
                    <a:pt x="41654" y="208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0" name="Google Shape;290;p18"/>
          <p:cNvSpPr/>
          <p:nvPr/>
        </p:nvSpPr>
        <p:spPr>
          <a:xfrm>
            <a:off x="13449" y="230238"/>
            <a:ext cx="1678961" cy="2347219"/>
          </a:xfrm>
          <a:custGeom>
            <a:rect b="b" l="l" r="r" t="t"/>
            <a:pathLst>
              <a:path extrusionOk="0" h="1534130" w="1097360">
                <a:moveTo>
                  <a:pt x="1097360" y="1534131"/>
                </a:moveTo>
                <a:lnTo>
                  <a:pt x="1095969" y="1534131"/>
                </a:lnTo>
                <a:lnTo>
                  <a:pt x="1095969" y="269742"/>
                </a:lnTo>
                <a:cubicBezTo>
                  <a:pt x="1095969" y="233513"/>
                  <a:pt x="1088875" y="198372"/>
                  <a:pt x="1074881" y="165287"/>
                </a:cubicBezTo>
                <a:cubicBezTo>
                  <a:pt x="1061363" y="133333"/>
                  <a:pt x="1042016" y="104632"/>
                  <a:pt x="1017370" y="79990"/>
                </a:cubicBezTo>
                <a:cubicBezTo>
                  <a:pt x="992724" y="55344"/>
                  <a:pt x="964027" y="35997"/>
                  <a:pt x="932073" y="22479"/>
                </a:cubicBezTo>
                <a:cubicBezTo>
                  <a:pt x="898988" y="8485"/>
                  <a:pt x="863847" y="1391"/>
                  <a:pt x="827618" y="1391"/>
                </a:cubicBezTo>
                <a:lnTo>
                  <a:pt x="0" y="1391"/>
                </a:lnTo>
                <a:lnTo>
                  <a:pt x="0" y="0"/>
                </a:lnTo>
                <a:lnTo>
                  <a:pt x="827618" y="0"/>
                </a:lnTo>
                <a:cubicBezTo>
                  <a:pt x="864032" y="0"/>
                  <a:pt x="899359" y="7132"/>
                  <a:pt x="932612" y="21198"/>
                </a:cubicBezTo>
                <a:cubicBezTo>
                  <a:pt x="964732" y="34783"/>
                  <a:pt x="993580" y="54232"/>
                  <a:pt x="1018352" y="79004"/>
                </a:cubicBezTo>
                <a:cubicBezTo>
                  <a:pt x="1043124" y="103776"/>
                  <a:pt x="1062573" y="132624"/>
                  <a:pt x="1076158" y="164744"/>
                </a:cubicBezTo>
                <a:cubicBezTo>
                  <a:pt x="1090224" y="198001"/>
                  <a:pt x="1097356" y="233324"/>
                  <a:pt x="1097356" y="269738"/>
                </a:cubicBezTo>
                <a:lnTo>
                  <a:pt x="1097356" y="1534126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8"/>
          <p:cNvSpPr/>
          <p:nvPr/>
        </p:nvSpPr>
        <p:spPr>
          <a:xfrm>
            <a:off x="963945" y="1405030"/>
            <a:ext cx="265388" cy="265388"/>
          </a:xfrm>
          <a:custGeom>
            <a:rect b="b" l="l" r="r" t="t"/>
            <a:pathLst>
              <a:path extrusionOk="0" h="173456" w="173456">
                <a:moveTo>
                  <a:pt x="0" y="0"/>
                </a:moveTo>
                <a:lnTo>
                  <a:pt x="173456" y="0"/>
                </a:lnTo>
                <a:lnTo>
                  <a:pt x="173456" y="173456"/>
                </a:lnTo>
                <a:lnTo>
                  <a:pt x="0" y="17345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8"/>
          <p:cNvSpPr/>
          <p:nvPr/>
        </p:nvSpPr>
        <p:spPr>
          <a:xfrm>
            <a:off x="481944" y="5"/>
            <a:ext cx="181827" cy="510468"/>
          </a:xfrm>
          <a:custGeom>
            <a:rect b="b" l="l" r="r" t="t"/>
            <a:pathLst>
              <a:path extrusionOk="0" h="333639" w="118841">
                <a:moveTo>
                  <a:pt x="0" y="0"/>
                </a:moveTo>
                <a:lnTo>
                  <a:pt x="118841" y="0"/>
                </a:lnTo>
                <a:lnTo>
                  <a:pt x="118841" y="333639"/>
                </a:lnTo>
                <a:lnTo>
                  <a:pt x="0" y="33363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3" name="Google Shape;293;p18"/>
          <p:cNvGrpSpPr/>
          <p:nvPr/>
        </p:nvGrpSpPr>
        <p:grpSpPr>
          <a:xfrm>
            <a:off x="7047820" y="2900161"/>
            <a:ext cx="1952304" cy="3076375"/>
            <a:chOff x="7047820" y="2518773"/>
            <a:chExt cx="1952304" cy="3076375"/>
          </a:xfrm>
        </p:grpSpPr>
        <p:sp>
          <p:nvSpPr>
            <p:cNvPr id="294" name="Google Shape;294;p18"/>
            <p:cNvSpPr/>
            <p:nvPr/>
          </p:nvSpPr>
          <p:spPr>
            <a:xfrm>
              <a:off x="7303539" y="3898512"/>
              <a:ext cx="1696586" cy="1696636"/>
            </a:xfrm>
            <a:custGeom>
              <a:rect b="b" l="l" r="r" t="t"/>
              <a:pathLst>
                <a:path extrusionOk="0" h="843049" w="843024">
                  <a:moveTo>
                    <a:pt x="421512" y="843049"/>
                  </a:moveTo>
                  <a:cubicBezTo>
                    <a:pt x="364608" y="843049"/>
                    <a:pt x="309390" y="831904"/>
                    <a:pt x="257417" y="809923"/>
                  </a:cubicBezTo>
                  <a:cubicBezTo>
                    <a:pt x="207215" y="788691"/>
                    <a:pt x="162156" y="758300"/>
                    <a:pt x="123419" y="719588"/>
                  </a:cubicBezTo>
                  <a:cubicBezTo>
                    <a:pt x="84724" y="680877"/>
                    <a:pt x="54333" y="635796"/>
                    <a:pt x="33089" y="585602"/>
                  </a:cubicBezTo>
                  <a:cubicBezTo>
                    <a:pt x="11128" y="533634"/>
                    <a:pt x="0" y="478429"/>
                    <a:pt x="0" y="421525"/>
                  </a:cubicBezTo>
                  <a:cubicBezTo>
                    <a:pt x="0" y="364620"/>
                    <a:pt x="11128" y="309415"/>
                    <a:pt x="33089" y="257447"/>
                  </a:cubicBezTo>
                  <a:cubicBezTo>
                    <a:pt x="54333" y="207253"/>
                    <a:pt x="84724" y="162172"/>
                    <a:pt x="123419" y="123461"/>
                  </a:cubicBezTo>
                  <a:cubicBezTo>
                    <a:pt x="162156" y="84749"/>
                    <a:pt x="207215" y="54354"/>
                    <a:pt x="257417" y="33127"/>
                  </a:cubicBezTo>
                  <a:cubicBezTo>
                    <a:pt x="309390" y="11145"/>
                    <a:pt x="364608" y="0"/>
                    <a:pt x="421512" y="0"/>
                  </a:cubicBezTo>
                  <a:cubicBezTo>
                    <a:pt x="478416" y="0"/>
                    <a:pt x="533634" y="11145"/>
                    <a:pt x="585565" y="33127"/>
                  </a:cubicBezTo>
                  <a:cubicBezTo>
                    <a:pt x="635767" y="54358"/>
                    <a:pt x="680868" y="84749"/>
                    <a:pt x="719563" y="123461"/>
                  </a:cubicBezTo>
                  <a:cubicBezTo>
                    <a:pt x="758300" y="162172"/>
                    <a:pt x="788691" y="207253"/>
                    <a:pt x="809893" y="257447"/>
                  </a:cubicBezTo>
                  <a:cubicBezTo>
                    <a:pt x="831896" y="309415"/>
                    <a:pt x="843024" y="364616"/>
                    <a:pt x="843024" y="421525"/>
                  </a:cubicBezTo>
                  <a:cubicBezTo>
                    <a:pt x="843024" y="478433"/>
                    <a:pt x="831896" y="533634"/>
                    <a:pt x="809893" y="585602"/>
                  </a:cubicBezTo>
                  <a:cubicBezTo>
                    <a:pt x="788691" y="635796"/>
                    <a:pt x="758300" y="680877"/>
                    <a:pt x="719563" y="719588"/>
                  </a:cubicBezTo>
                  <a:cubicBezTo>
                    <a:pt x="680868" y="758300"/>
                    <a:pt x="635767" y="788695"/>
                    <a:pt x="585565" y="809923"/>
                  </a:cubicBezTo>
                  <a:cubicBezTo>
                    <a:pt x="533634" y="831904"/>
                    <a:pt x="478416" y="843049"/>
                    <a:pt x="421512" y="843049"/>
                  </a:cubicBezTo>
                  <a:close/>
                  <a:moveTo>
                    <a:pt x="421512" y="1391"/>
                  </a:moveTo>
                  <a:cubicBezTo>
                    <a:pt x="364777" y="1391"/>
                    <a:pt x="309769" y="12498"/>
                    <a:pt x="257965" y="34408"/>
                  </a:cubicBezTo>
                  <a:cubicBezTo>
                    <a:pt x="207932" y="55568"/>
                    <a:pt x="162999" y="85862"/>
                    <a:pt x="124430" y="124447"/>
                  </a:cubicBezTo>
                  <a:cubicBezTo>
                    <a:pt x="85862" y="163032"/>
                    <a:pt x="55555" y="207961"/>
                    <a:pt x="34395" y="257991"/>
                  </a:cubicBezTo>
                  <a:cubicBezTo>
                    <a:pt x="12477" y="309786"/>
                    <a:pt x="1349" y="364806"/>
                    <a:pt x="1349" y="421525"/>
                  </a:cubicBezTo>
                  <a:cubicBezTo>
                    <a:pt x="1349" y="478243"/>
                    <a:pt x="12477" y="533263"/>
                    <a:pt x="34395" y="585058"/>
                  </a:cubicBezTo>
                  <a:cubicBezTo>
                    <a:pt x="55555" y="635088"/>
                    <a:pt x="85862" y="680017"/>
                    <a:pt x="124430" y="718602"/>
                  </a:cubicBezTo>
                  <a:cubicBezTo>
                    <a:pt x="162999" y="757187"/>
                    <a:pt x="207932" y="787481"/>
                    <a:pt x="257965" y="808641"/>
                  </a:cubicBezTo>
                  <a:cubicBezTo>
                    <a:pt x="309769" y="830547"/>
                    <a:pt x="364777" y="841658"/>
                    <a:pt x="421512" y="841658"/>
                  </a:cubicBezTo>
                  <a:cubicBezTo>
                    <a:pt x="478205" y="841658"/>
                    <a:pt x="533255" y="830551"/>
                    <a:pt x="585059" y="808641"/>
                  </a:cubicBezTo>
                  <a:cubicBezTo>
                    <a:pt x="635050" y="787481"/>
                    <a:pt x="679983" y="757187"/>
                    <a:pt x="718594" y="718602"/>
                  </a:cubicBezTo>
                  <a:cubicBezTo>
                    <a:pt x="757162" y="680017"/>
                    <a:pt x="787469" y="635088"/>
                    <a:pt x="808629" y="585058"/>
                  </a:cubicBezTo>
                  <a:cubicBezTo>
                    <a:pt x="830547" y="533263"/>
                    <a:pt x="841633" y="478243"/>
                    <a:pt x="841633" y="421525"/>
                  </a:cubicBezTo>
                  <a:cubicBezTo>
                    <a:pt x="841633" y="364806"/>
                    <a:pt x="830547" y="309786"/>
                    <a:pt x="808629" y="257991"/>
                  </a:cubicBezTo>
                  <a:cubicBezTo>
                    <a:pt x="787469" y="207961"/>
                    <a:pt x="757162" y="163032"/>
                    <a:pt x="718594" y="124447"/>
                  </a:cubicBezTo>
                  <a:cubicBezTo>
                    <a:pt x="679983" y="85862"/>
                    <a:pt x="635050" y="55568"/>
                    <a:pt x="585059" y="34408"/>
                  </a:cubicBezTo>
                  <a:cubicBezTo>
                    <a:pt x="533255" y="12502"/>
                    <a:pt x="478205" y="1391"/>
                    <a:pt x="421512" y="1391"/>
                  </a:cubicBezTo>
                  <a:close/>
                </a:path>
              </a:pathLst>
            </a:custGeom>
            <a:solidFill>
              <a:srgbClr val="2E417B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7483177" y="4078189"/>
              <a:ext cx="1337248" cy="1337232"/>
            </a:xfrm>
            <a:custGeom>
              <a:rect b="b" l="l" r="r" t="t"/>
              <a:pathLst>
                <a:path extrusionOk="0" h="664463" w="664471">
                  <a:moveTo>
                    <a:pt x="332236" y="664463"/>
                  </a:moveTo>
                  <a:cubicBezTo>
                    <a:pt x="287387" y="664463"/>
                    <a:pt x="243845" y="655679"/>
                    <a:pt x="202916" y="638355"/>
                  </a:cubicBezTo>
                  <a:cubicBezTo>
                    <a:pt x="163336" y="621621"/>
                    <a:pt x="127803" y="597666"/>
                    <a:pt x="97327" y="567157"/>
                  </a:cubicBezTo>
                  <a:cubicBezTo>
                    <a:pt x="66810" y="536644"/>
                    <a:pt x="42826" y="501115"/>
                    <a:pt x="26092" y="461551"/>
                  </a:cubicBezTo>
                  <a:cubicBezTo>
                    <a:pt x="8767" y="420593"/>
                    <a:pt x="0" y="377085"/>
                    <a:pt x="0" y="332232"/>
                  </a:cubicBezTo>
                  <a:cubicBezTo>
                    <a:pt x="0" y="287378"/>
                    <a:pt x="8767" y="243874"/>
                    <a:pt x="26092" y="202912"/>
                  </a:cubicBezTo>
                  <a:cubicBezTo>
                    <a:pt x="42826" y="163349"/>
                    <a:pt x="66810" y="127819"/>
                    <a:pt x="97327" y="97310"/>
                  </a:cubicBezTo>
                  <a:cubicBezTo>
                    <a:pt x="127803" y="66797"/>
                    <a:pt x="163336" y="42843"/>
                    <a:pt x="202916" y="26108"/>
                  </a:cubicBezTo>
                  <a:cubicBezTo>
                    <a:pt x="243845" y="8784"/>
                    <a:pt x="287387" y="0"/>
                    <a:pt x="332236" y="0"/>
                  </a:cubicBezTo>
                  <a:cubicBezTo>
                    <a:pt x="377085" y="0"/>
                    <a:pt x="420585" y="8784"/>
                    <a:pt x="461556" y="26108"/>
                  </a:cubicBezTo>
                  <a:cubicBezTo>
                    <a:pt x="501093" y="42843"/>
                    <a:pt x="536627" y="66797"/>
                    <a:pt x="567144" y="97310"/>
                  </a:cubicBezTo>
                  <a:cubicBezTo>
                    <a:pt x="597662" y="127824"/>
                    <a:pt x="621604" y="163353"/>
                    <a:pt x="638338" y="202912"/>
                  </a:cubicBezTo>
                  <a:cubicBezTo>
                    <a:pt x="655662" y="243870"/>
                    <a:pt x="664472" y="287383"/>
                    <a:pt x="664472" y="332232"/>
                  </a:cubicBezTo>
                  <a:cubicBezTo>
                    <a:pt x="664472" y="377081"/>
                    <a:pt x="655662" y="420593"/>
                    <a:pt x="638338" y="461551"/>
                  </a:cubicBezTo>
                  <a:cubicBezTo>
                    <a:pt x="621604" y="501115"/>
                    <a:pt x="597662" y="536644"/>
                    <a:pt x="567144" y="567157"/>
                  </a:cubicBezTo>
                  <a:cubicBezTo>
                    <a:pt x="536627" y="597670"/>
                    <a:pt x="501093" y="621625"/>
                    <a:pt x="461556" y="638355"/>
                  </a:cubicBezTo>
                  <a:cubicBezTo>
                    <a:pt x="420585" y="655679"/>
                    <a:pt x="377085" y="664463"/>
                    <a:pt x="332236" y="664463"/>
                  </a:cubicBezTo>
                  <a:close/>
                  <a:moveTo>
                    <a:pt x="332236" y="1391"/>
                  </a:moveTo>
                  <a:cubicBezTo>
                    <a:pt x="287556" y="1391"/>
                    <a:pt x="244224" y="10137"/>
                    <a:pt x="203464" y="27390"/>
                  </a:cubicBezTo>
                  <a:cubicBezTo>
                    <a:pt x="164053" y="44052"/>
                    <a:pt x="128688" y="67910"/>
                    <a:pt x="98297" y="98292"/>
                  </a:cubicBezTo>
                  <a:cubicBezTo>
                    <a:pt x="67906" y="128675"/>
                    <a:pt x="44048" y="164057"/>
                    <a:pt x="27398" y="203455"/>
                  </a:cubicBezTo>
                  <a:cubicBezTo>
                    <a:pt x="10116" y="244241"/>
                    <a:pt x="1391" y="287568"/>
                    <a:pt x="1391" y="332232"/>
                  </a:cubicBezTo>
                  <a:cubicBezTo>
                    <a:pt x="1391" y="376895"/>
                    <a:pt x="10116" y="420222"/>
                    <a:pt x="27398" y="461008"/>
                  </a:cubicBezTo>
                  <a:cubicBezTo>
                    <a:pt x="44048" y="500402"/>
                    <a:pt x="67906" y="535784"/>
                    <a:pt x="98297" y="566171"/>
                  </a:cubicBezTo>
                  <a:cubicBezTo>
                    <a:pt x="128688" y="596553"/>
                    <a:pt x="164053" y="620411"/>
                    <a:pt x="203464" y="637073"/>
                  </a:cubicBezTo>
                  <a:cubicBezTo>
                    <a:pt x="244224" y="654326"/>
                    <a:pt x="287556" y="663072"/>
                    <a:pt x="332236" y="663072"/>
                  </a:cubicBezTo>
                  <a:cubicBezTo>
                    <a:pt x="376874" y="663072"/>
                    <a:pt x="420206" y="654326"/>
                    <a:pt x="461008" y="637073"/>
                  </a:cubicBezTo>
                  <a:cubicBezTo>
                    <a:pt x="500419" y="620411"/>
                    <a:pt x="535784" y="596557"/>
                    <a:pt x="566175" y="566171"/>
                  </a:cubicBezTo>
                  <a:cubicBezTo>
                    <a:pt x="596566" y="535788"/>
                    <a:pt x="620424" y="500407"/>
                    <a:pt x="637073" y="461008"/>
                  </a:cubicBezTo>
                  <a:cubicBezTo>
                    <a:pt x="654313" y="420222"/>
                    <a:pt x="663081" y="376895"/>
                    <a:pt x="663081" y="332232"/>
                  </a:cubicBezTo>
                  <a:cubicBezTo>
                    <a:pt x="663081" y="287568"/>
                    <a:pt x="654313" y="244241"/>
                    <a:pt x="637073" y="203455"/>
                  </a:cubicBezTo>
                  <a:cubicBezTo>
                    <a:pt x="620424" y="164061"/>
                    <a:pt x="596566" y="128679"/>
                    <a:pt x="566175" y="98292"/>
                  </a:cubicBezTo>
                  <a:cubicBezTo>
                    <a:pt x="535784" y="67910"/>
                    <a:pt x="500419" y="44052"/>
                    <a:pt x="461008" y="27390"/>
                  </a:cubicBezTo>
                  <a:cubicBezTo>
                    <a:pt x="420206" y="10137"/>
                    <a:pt x="376874" y="1391"/>
                    <a:pt x="332236" y="1391"/>
                  </a:cubicBezTo>
                  <a:close/>
                </a:path>
              </a:pathLst>
            </a:custGeom>
            <a:solidFill>
              <a:srgbClr val="2E417B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8"/>
            <p:cNvSpPr/>
            <p:nvPr/>
          </p:nvSpPr>
          <p:spPr>
            <a:xfrm>
              <a:off x="7685209" y="4280250"/>
              <a:ext cx="933037" cy="933053"/>
            </a:xfrm>
            <a:custGeom>
              <a:rect b="b" l="l" r="r" t="t"/>
              <a:pathLst>
                <a:path extrusionOk="0" h="463629" w="463621">
                  <a:moveTo>
                    <a:pt x="231832" y="463629"/>
                  </a:moveTo>
                  <a:cubicBezTo>
                    <a:pt x="169911" y="463629"/>
                    <a:pt x="111701" y="439515"/>
                    <a:pt x="67905" y="395732"/>
                  </a:cubicBezTo>
                  <a:cubicBezTo>
                    <a:pt x="24111" y="351950"/>
                    <a:pt x="0" y="293735"/>
                    <a:pt x="0" y="231815"/>
                  </a:cubicBezTo>
                  <a:cubicBezTo>
                    <a:pt x="0" y="169895"/>
                    <a:pt x="24111" y="111684"/>
                    <a:pt x="67905" y="67897"/>
                  </a:cubicBezTo>
                  <a:cubicBezTo>
                    <a:pt x="111701" y="24115"/>
                    <a:pt x="169911" y="0"/>
                    <a:pt x="231832" y="0"/>
                  </a:cubicBezTo>
                  <a:cubicBezTo>
                    <a:pt x="293752" y="0"/>
                    <a:pt x="351963" y="24115"/>
                    <a:pt x="395758" y="67897"/>
                  </a:cubicBezTo>
                  <a:cubicBezTo>
                    <a:pt x="439511" y="111680"/>
                    <a:pt x="463621" y="169895"/>
                    <a:pt x="463621" y="231815"/>
                  </a:cubicBezTo>
                  <a:cubicBezTo>
                    <a:pt x="463621" y="293735"/>
                    <a:pt x="439511" y="351950"/>
                    <a:pt x="395758" y="395732"/>
                  </a:cubicBezTo>
                  <a:cubicBezTo>
                    <a:pt x="351963" y="439515"/>
                    <a:pt x="293752" y="463629"/>
                    <a:pt x="231832" y="463629"/>
                  </a:cubicBezTo>
                  <a:close/>
                  <a:moveTo>
                    <a:pt x="231832" y="1391"/>
                  </a:moveTo>
                  <a:cubicBezTo>
                    <a:pt x="170291" y="1391"/>
                    <a:pt x="112417" y="25358"/>
                    <a:pt x="68875" y="68879"/>
                  </a:cubicBezTo>
                  <a:cubicBezTo>
                    <a:pt x="25375" y="112400"/>
                    <a:pt x="1391" y="170266"/>
                    <a:pt x="1391" y="231811"/>
                  </a:cubicBezTo>
                  <a:cubicBezTo>
                    <a:pt x="1391" y="293355"/>
                    <a:pt x="25375" y="351225"/>
                    <a:pt x="68875" y="394746"/>
                  </a:cubicBezTo>
                  <a:cubicBezTo>
                    <a:pt x="112417" y="438267"/>
                    <a:pt x="170291" y="462234"/>
                    <a:pt x="231832" y="462234"/>
                  </a:cubicBezTo>
                  <a:cubicBezTo>
                    <a:pt x="293372" y="462234"/>
                    <a:pt x="351246" y="438267"/>
                    <a:pt x="394746" y="394746"/>
                  </a:cubicBezTo>
                  <a:cubicBezTo>
                    <a:pt x="438288" y="351225"/>
                    <a:pt x="462230" y="293360"/>
                    <a:pt x="462230" y="231811"/>
                  </a:cubicBezTo>
                  <a:cubicBezTo>
                    <a:pt x="462230" y="170261"/>
                    <a:pt x="438288" y="112400"/>
                    <a:pt x="394746" y="68879"/>
                  </a:cubicBezTo>
                  <a:cubicBezTo>
                    <a:pt x="351246" y="25358"/>
                    <a:pt x="293372" y="1391"/>
                    <a:pt x="231832" y="1391"/>
                  </a:cubicBezTo>
                  <a:close/>
                </a:path>
              </a:pathLst>
            </a:custGeom>
            <a:solidFill>
              <a:srgbClr val="2E417B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7886474" y="4481546"/>
              <a:ext cx="530437" cy="530402"/>
            </a:xfrm>
            <a:custGeom>
              <a:rect b="b" l="l" r="r" t="t"/>
              <a:pathLst>
                <a:path extrusionOk="0" h="263554" w="263571">
                  <a:moveTo>
                    <a:pt x="131807" y="263555"/>
                  </a:moveTo>
                  <a:cubicBezTo>
                    <a:pt x="59138" y="263555"/>
                    <a:pt x="0" y="204442"/>
                    <a:pt x="0" y="131777"/>
                  </a:cubicBezTo>
                  <a:cubicBezTo>
                    <a:pt x="0" y="59113"/>
                    <a:pt x="59138" y="0"/>
                    <a:pt x="131807" y="0"/>
                  </a:cubicBezTo>
                  <a:cubicBezTo>
                    <a:pt x="204476" y="0"/>
                    <a:pt x="263571" y="59113"/>
                    <a:pt x="263571" y="131777"/>
                  </a:cubicBezTo>
                  <a:cubicBezTo>
                    <a:pt x="263571" y="204442"/>
                    <a:pt x="204476" y="263555"/>
                    <a:pt x="131807" y="263555"/>
                  </a:cubicBezTo>
                  <a:close/>
                  <a:moveTo>
                    <a:pt x="131807" y="1395"/>
                  </a:moveTo>
                  <a:cubicBezTo>
                    <a:pt x="59897" y="1395"/>
                    <a:pt x="1433" y="59884"/>
                    <a:pt x="1433" y="131777"/>
                  </a:cubicBezTo>
                  <a:cubicBezTo>
                    <a:pt x="1433" y="203671"/>
                    <a:pt x="59897" y="262164"/>
                    <a:pt x="131807" y="262164"/>
                  </a:cubicBezTo>
                  <a:cubicBezTo>
                    <a:pt x="203675" y="262164"/>
                    <a:pt x="262180" y="203675"/>
                    <a:pt x="262180" y="131777"/>
                  </a:cubicBezTo>
                  <a:cubicBezTo>
                    <a:pt x="262180" y="59880"/>
                    <a:pt x="203675" y="1395"/>
                    <a:pt x="131807" y="1395"/>
                  </a:cubicBezTo>
                  <a:close/>
                </a:path>
              </a:pathLst>
            </a:custGeom>
            <a:solidFill>
              <a:srgbClr val="2E417B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18"/>
            <p:cNvSpPr/>
            <p:nvPr/>
          </p:nvSpPr>
          <p:spPr>
            <a:xfrm>
              <a:off x="7047820" y="2591648"/>
              <a:ext cx="252537" cy="252518"/>
            </a:xfrm>
            <a:custGeom>
              <a:rect b="b" l="l" r="r" t="t"/>
              <a:pathLst>
                <a:path extrusionOk="0" h="125475" w="125484">
                  <a:moveTo>
                    <a:pt x="62738" y="125476"/>
                  </a:moveTo>
                  <a:cubicBezTo>
                    <a:pt x="28144" y="125476"/>
                    <a:pt x="0" y="97331"/>
                    <a:pt x="0" y="62738"/>
                  </a:cubicBezTo>
                  <a:cubicBezTo>
                    <a:pt x="0" y="28144"/>
                    <a:pt x="28144" y="0"/>
                    <a:pt x="62738" y="0"/>
                  </a:cubicBezTo>
                  <a:cubicBezTo>
                    <a:pt x="97331" y="0"/>
                    <a:pt x="125484" y="28144"/>
                    <a:pt x="125484" y="62738"/>
                  </a:cubicBezTo>
                  <a:cubicBezTo>
                    <a:pt x="125484" y="97331"/>
                    <a:pt x="97331" y="125476"/>
                    <a:pt x="62738" y="125476"/>
                  </a:cubicBezTo>
                  <a:close/>
                  <a:moveTo>
                    <a:pt x="62738" y="691"/>
                  </a:moveTo>
                  <a:cubicBezTo>
                    <a:pt x="28528" y="691"/>
                    <a:pt x="696" y="28524"/>
                    <a:pt x="696" y="62734"/>
                  </a:cubicBezTo>
                  <a:cubicBezTo>
                    <a:pt x="696" y="96944"/>
                    <a:pt x="28528" y="124776"/>
                    <a:pt x="62738" y="124776"/>
                  </a:cubicBezTo>
                  <a:cubicBezTo>
                    <a:pt x="96948" y="124776"/>
                    <a:pt x="124768" y="96944"/>
                    <a:pt x="124768" y="62734"/>
                  </a:cubicBezTo>
                  <a:cubicBezTo>
                    <a:pt x="124768" y="28524"/>
                    <a:pt x="96948" y="691"/>
                    <a:pt x="62738" y="691"/>
                  </a:cubicBezTo>
                  <a:close/>
                </a:path>
              </a:pathLst>
            </a:custGeom>
            <a:solidFill>
              <a:srgbClr val="2E417B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8"/>
            <p:cNvSpPr/>
            <p:nvPr/>
          </p:nvSpPr>
          <p:spPr>
            <a:xfrm>
              <a:off x="7172661" y="2843438"/>
              <a:ext cx="980548" cy="1056633"/>
            </a:xfrm>
            <a:custGeom>
              <a:rect b="b" l="l" r="r" t="t"/>
              <a:pathLst>
                <a:path extrusionOk="0" h="525035" w="487229">
                  <a:moveTo>
                    <a:pt x="487230" y="525031"/>
                  </a:moveTo>
                  <a:lnTo>
                    <a:pt x="485839" y="525031"/>
                  </a:lnTo>
                  <a:lnTo>
                    <a:pt x="485839" y="269785"/>
                  </a:lnTo>
                  <a:cubicBezTo>
                    <a:pt x="485839" y="236645"/>
                    <a:pt x="472983" y="205449"/>
                    <a:pt x="449631" y="181941"/>
                  </a:cubicBezTo>
                  <a:cubicBezTo>
                    <a:pt x="426279" y="158434"/>
                    <a:pt x="395172" y="145375"/>
                    <a:pt x="361999" y="145164"/>
                  </a:cubicBezTo>
                  <a:lnTo>
                    <a:pt x="125235" y="143668"/>
                  </a:lnTo>
                  <a:cubicBezTo>
                    <a:pt x="91725" y="143457"/>
                    <a:pt x="60238" y="130247"/>
                    <a:pt x="36629" y="106482"/>
                  </a:cubicBezTo>
                  <a:cubicBezTo>
                    <a:pt x="13008" y="82713"/>
                    <a:pt x="0" y="51167"/>
                    <a:pt x="0" y="17661"/>
                  </a:cubicBezTo>
                  <a:lnTo>
                    <a:pt x="0" y="0"/>
                  </a:lnTo>
                  <a:lnTo>
                    <a:pt x="1391" y="0"/>
                  </a:lnTo>
                  <a:lnTo>
                    <a:pt x="1391" y="17661"/>
                  </a:lnTo>
                  <a:cubicBezTo>
                    <a:pt x="1391" y="50801"/>
                    <a:pt x="14255" y="81997"/>
                    <a:pt x="37615" y="105504"/>
                  </a:cubicBezTo>
                  <a:cubicBezTo>
                    <a:pt x="60955" y="129012"/>
                    <a:pt x="92104" y="142071"/>
                    <a:pt x="125235" y="142281"/>
                  </a:cubicBezTo>
                  <a:lnTo>
                    <a:pt x="362041" y="143778"/>
                  </a:lnTo>
                  <a:cubicBezTo>
                    <a:pt x="395551" y="143988"/>
                    <a:pt x="426996" y="157199"/>
                    <a:pt x="450600" y="180968"/>
                  </a:cubicBezTo>
                  <a:cubicBezTo>
                    <a:pt x="474247" y="204737"/>
                    <a:pt x="487230" y="236283"/>
                    <a:pt x="487230" y="269789"/>
                  </a:cubicBezTo>
                  <a:lnTo>
                    <a:pt x="487230" y="525035"/>
                  </a:lnTo>
                  <a:close/>
                </a:path>
              </a:pathLst>
            </a:custGeom>
            <a:solidFill>
              <a:srgbClr val="2E417B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8"/>
            <p:cNvSpPr/>
            <p:nvPr/>
          </p:nvSpPr>
          <p:spPr>
            <a:xfrm>
              <a:off x="7174086" y="2518773"/>
              <a:ext cx="250297" cy="250297"/>
            </a:xfrm>
            <a:custGeom>
              <a:rect b="b" l="l" r="r" t="t"/>
              <a:pathLst>
                <a:path extrusionOk="0" h="124371" w="124371">
                  <a:moveTo>
                    <a:pt x="124371" y="62186"/>
                  </a:moveTo>
                  <a:cubicBezTo>
                    <a:pt x="124371" y="96530"/>
                    <a:pt x="96530" y="124371"/>
                    <a:pt x="62185" y="124371"/>
                  </a:cubicBezTo>
                  <a:cubicBezTo>
                    <a:pt x="27841" y="124371"/>
                    <a:pt x="0" y="96530"/>
                    <a:pt x="0" y="62186"/>
                  </a:cubicBezTo>
                  <a:cubicBezTo>
                    <a:pt x="0" y="27842"/>
                    <a:pt x="27841" y="0"/>
                    <a:pt x="62185" y="0"/>
                  </a:cubicBezTo>
                  <a:cubicBezTo>
                    <a:pt x="96530" y="0"/>
                    <a:pt x="124371" y="27842"/>
                    <a:pt x="124371" y="621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19"/>
          <p:cNvPicPr preferRelativeResize="0"/>
          <p:nvPr/>
        </p:nvPicPr>
        <p:blipFill rotWithShape="1">
          <a:blip r:embed="rId2">
            <a:alphaModFix amt="10000"/>
          </a:blip>
          <a:srcRect b="2376" l="685" r="0" t="14241"/>
          <a:stretch/>
        </p:blipFill>
        <p:spPr>
          <a:xfrm>
            <a:off x="-22400" y="0"/>
            <a:ext cx="918877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" name="Google Shape;303;p19"/>
          <p:cNvGrpSpPr/>
          <p:nvPr/>
        </p:nvGrpSpPr>
        <p:grpSpPr>
          <a:xfrm>
            <a:off x="61277" y="42725"/>
            <a:ext cx="8871068" cy="5100776"/>
            <a:chOff x="61277" y="42725"/>
            <a:chExt cx="8871068" cy="5100776"/>
          </a:xfrm>
        </p:grpSpPr>
        <p:grpSp>
          <p:nvGrpSpPr>
            <p:cNvPr id="304" name="Google Shape;304;p19"/>
            <p:cNvGrpSpPr/>
            <p:nvPr/>
          </p:nvGrpSpPr>
          <p:grpSpPr>
            <a:xfrm>
              <a:off x="61277" y="42725"/>
              <a:ext cx="597885" cy="598230"/>
              <a:chOff x="61277" y="42725"/>
              <a:chExt cx="597885" cy="598230"/>
            </a:xfrm>
          </p:grpSpPr>
          <p:sp>
            <p:nvSpPr>
              <p:cNvPr id="305" name="Google Shape;305;p19"/>
              <p:cNvSpPr/>
              <p:nvPr/>
            </p:nvSpPr>
            <p:spPr>
              <a:xfrm>
                <a:off x="61277" y="42725"/>
                <a:ext cx="299117" cy="598230"/>
              </a:xfrm>
              <a:custGeom>
                <a:rect b="b" l="l" r="r" t="t"/>
                <a:pathLst>
                  <a:path extrusionOk="0" h="598230" w="299117">
                    <a:moveTo>
                      <a:pt x="299118" y="299118"/>
                    </a:moveTo>
                    <a:cubicBezTo>
                      <a:pt x="299118" y="133923"/>
                      <a:pt x="165199" y="4"/>
                      <a:pt x="0" y="0"/>
                    </a:cubicBezTo>
                    <a:lnTo>
                      <a:pt x="0" y="598231"/>
                    </a:lnTo>
                    <a:cubicBezTo>
                      <a:pt x="165199" y="598231"/>
                      <a:pt x="299118" y="464312"/>
                      <a:pt x="299118" y="29911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19"/>
              <p:cNvSpPr/>
              <p:nvPr/>
            </p:nvSpPr>
            <p:spPr>
              <a:xfrm>
                <a:off x="360045" y="42725"/>
                <a:ext cx="299117" cy="598230"/>
              </a:xfrm>
              <a:custGeom>
                <a:rect b="b" l="l" r="r" t="t"/>
                <a:pathLst>
                  <a:path extrusionOk="0" h="598230" w="299117">
                    <a:moveTo>
                      <a:pt x="299118" y="299118"/>
                    </a:moveTo>
                    <a:cubicBezTo>
                      <a:pt x="299118" y="133923"/>
                      <a:pt x="165199" y="4"/>
                      <a:pt x="0" y="0"/>
                    </a:cubicBezTo>
                    <a:lnTo>
                      <a:pt x="0" y="598231"/>
                    </a:lnTo>
                    <a:cubicBezTo>
                      <a:pt x="165203" y="598231"/>
                      <a:pt x="299118" y="464312"/>
                      <a:pt x="299118" y="29911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7" name="Google Shape;307;p19"/>
            <p:cNvGrpSpPr/>
            <p:nvPr/>
          </p:nvGrpSpPr>
          <p:grpSpPr>
            <a:xfrm>
              <a:off x="8572697" y="3919155"/>
              <a:ext cx="359647" cy="1224346"/>
              <a:chOff x="8572697" y="3919155"/>
              <a:chExt cx="359647" cy="1224346"/>
            </a:xfrm>
          </p:grpSpPr>
          <p:sp>
            <p:nvSpPr>
              <p:cNvPr id="308" name="Google Shape;308;p19"/>
              <p:cNvSpPr/>
              <p:nvPr/>
            </p:nvSpPr>
            <p:spPr>
              <a:xfrm>
                <a:off x="8915222" y="3919155"/>
                <a:ext cx="17123" cy="1224346"/>
              </a:xfrm>
              <a:custGeom>
                <a:rect b="b" l="l" r="r" t="t"/>
                <a:pathLst>
                  <a:path extrusionOk="0" h="772458" w="10803">
                    <a:moveTo>
                      <a:pt x="0" y="0"/>
                    </a:moveTo>
                    <a:lnTo>
                      <a:pt x="10803" y="0"/>
                    </a:lnTo>
                    <a:lnTo>
                      <a:pt x="10803" y="772459"/>
                    </a:lnTo>
                    <a:lnTo>
                      <a:pt x="0" y="77245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19"/>
              <p:cNvSpPr/>
              <p:nvPr/>
            </p:nvSpPr>
            <p:spPr>
              <a:xfrm>
                <a:off x="8829592" y="3919155"/>
                <a:ext cx="17123" cy="1224346"/>
              </a:xfrm>
              <a:custGeom>
                <a:rect b="b" l="l" r="r" t="t"/>
                <a:pathLst>
                  <a:path extrusionOk="0" h="772458" w="10803">
                    <a:moveTo>
                      <a:pt x="0" y="0"/>
                    </a:moveTo>
                    <a:lnTo>
                      <a:pt x="10803" y="0"/>
                    </a:lnTo>
                    <a:lnTo>
                      <a:pt x="10803" y="772459"/>
                    </a:lnTo>
                    <a:lnTo>
                      <a:pt x="0" y="77245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19"/>
              <p:cNvSpPr/>
              <p:nvPr/>
            </p:nvSpPr>
            <p:spPr>
              <a:xfrm>
                <a:off x="8743956" y="3919155"/>
                <a:ext cx="17123" cy="1224346"/>
              </a:xfrm>
              <a:custGeom>
                <a:rect b="b" l="l" r="r" t="t"/>
                <a:pathLst>
                  <a:path extrusionOk="0" h="772458" w="10803">
                    <a:moveTo>
                      <a:pt x="0" y="0"/>
                    </a:moveTo>
                    <a:lnTo>
                      <a:pt x="10803" y="0"/>
                    </a:lnTo>
                    <a:lnTo>
                      <a:pt x="10803" y="772459"/>
                    </a:lnTo>
                    <a:lnTo>
                      <a:pt x="0" y="77245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19"/>
              <p:cNvSpPr/>
              <p:nvPr/>
            </p:nvSpPr>
            <p:spPr>
              <a:xfrm>
                <a:off x="8658327" y="3919155"/>
                <a:ext cx="17123" cy="1224346"/>
              </a:xfrm>
              <a:custGeom>
                <a:rect b="b" l="l" r="r" t="t"/>
                <a:pathLst>
                  <a:path extrusionOk="0" h="772458" w="10803">
                    <a:moveTo>
                      <a:pt x="0" y="0"/>
                    </a:moveTo>
                    <a:lnTo>
                      <a:pt x="10803" y="0"/>
                    </a:lnTo>
                    <a:lnTo>
                      <a:pt x="10803" y="772459"/>
                    </a:lnTo>
                    <a:lnTo>
                      <a:pt x="0" y="77245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19"/>
              <p:cNvSpPr/>
              <p:nvPr/>
            </p:nvSpPr>
            <p:spPr>
              <a:xfrm>
                <a:off x="8572697" y="3919155"/>
                <a:ext cx="17123" cy="1224346"/>
              </a:xfrm>
              <a:custGeom>
                <a:rect b="b" l="l" r="r" t="t"/>
                <a:pathLst>
                  <a:path extrusionOk="0" h="772458" w="10803">
                    <a:moveTo>
                      <a:pt x="0" y="0"/>
                    </a:moveTo>
                    <a:lnTo>
                      <a:pt x="10803" y="0"/>
                    </a:lnTo>
                    <a:lnTo>
                      <a:pt x="10803" y="772459"/>
                    </a:lnTo>
                    <a:lnTo>
                      <a:pt x="0" y="77245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20"/>
          <p:cNvPicPr preferRelativeResize="0"/>
          <p:nvPr/>
        </p:nvPicPr>
        <p:blipFill rotWithShape="1">
          <a:blip r:embed="rId2">
            <a:alphaModFix amt="10000"/>
          </a:blip>
          <a:srcRect b="2376" l="685" r="0" t="14241"/>
          <a:stretch/>
        </p:blipFill>
        <p:spPr>
          <a:xfrm>
            <a:off x="-22400" y="0"/>
            <a:ext cx="918877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5" name="Google Shape;315;p20"/>
          <p:cNvGrpSpPr/>
          <p:nvPr/>
        </p:nvGrpSpPr>
        <p:grpSpPr>
          <a:xfrm rot="5400000">
            <a:off x="8305301" y="2690422"/>
            <a:ext cx="922049" cy="444525"/>
            <a:chOff x="4641913" y="1435311"/>
            <a:chExt cx="371794" cy="179251"/>
          </a:xfrm>
        </p:grpSpPr>
        <p:sp>
          <p:nvSpPr>
            <p:cNvPr id="316" name="Google Shape;316;p20"/>
            <p:cNvSpPr/>
            <p:nvPr/>
          </p:nvSpPr>
          <p:spPr>
            <a:xfrm>
              <a:off x="4641913" y="1435315"/>
              <a:ext cx="28789" cy="28789"/>
            </a:xfrm>
            <a:custGeom>
              <a:rect b="b" l="l" r="r" t="t"/>
              <a:pathLst>
                <a:path extrusionOk="0" h="28789" w="28789">
                  <a:moveTo>
                    <a:pt x="14395" y="0"/>
                  </a:moveTo>
                  <a:cubicBezTo>
                    <a:pt x="6445" y="0"/>
                    <a:pt x="0" y="6445"/>
                    <a:pt x="0" y="14395"/>
                  </a:cubicBezTo>
                  <a:cubicBezTo>
                    <a:pt x="0" y="22344"/>
                    <a:pt x="6445" y="28789"/>
                    <a:pt x="14395" y="28789"/>
                  </a:cubicBezTo>
                  <a:cubicBezTo>
                    <a:pt x="22344" y="28789"/>
                    <a:pt x="28789" y="22344"/>
                    <a:pt x="28789" y="14395"/>
                  </a:cubicBezTo>
                  <a:cubicBezTo>
                    <a:pt x="28789" y="6445"/>
                    <a:pt x="22344" y="0"/>
                    <a:pt x="14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0"/>
            <p:cNvSpPr/>
            <p:nvPr/>
          </p:nvSpPr>
          <p:spPr>
            <a:xfrm>
              <a:off x="4727670" y="1435315"/>
              <a:ext cx="28780" cy="28789"/>
            </a:xfrm>
            <a:custGeom>
              <a:rect b="b" l="l" r="r" t="t"/>
              <a:pathLst>
                <a:path extrusionOk="0" h="28789" w="28780">
                  <a:moveTo>
                    <a:pt x="14390" y="0"/>
                  </a:moveTo>
                  <a:cubicBezTo>
                    <a:pt x="6441" y="0"/>
                    <a:pt x="0" y="6445"/>
                    <a:pt x="0" y="14395"/>
                  </a:cubicBezTo>
                  <a:cubicBezTo>
                    <a:pt x="0" y="22344"/>
                    <a:pt x="6445" y="28789"/>
                    <a:pt x="14390" y="28789"/>
                  </a:cubicBezTo>
                  <a:cubicBezTo>
                    <a:pt x="22336" y="28789"/>
                    <a:pt x="28781" y="22344"/>
                    <a:pt x="28781" y="14395"/>
                  </a:cubicBezTo>
                  <a:cubicBezTo>
                    <a:pt x="28781" y="6445"/>
                    <a:pt x="22336" y="0"/>
                    <a:pt x="14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0"/>
            <p:cNvSpPr/>
            <p:nvPr/>
          </p:nvSpPr>
          <p:spPr>
            <a:xfrm>
              <a:off x="4813422" y="1435315"/>
              <a:ext cx="28785" cy="28789"/>
            </a:xfrm>
            <a:custGeom>
              <a:rect b="b" l="l" r="r" t="t"/>
              <a:pathLst>
                <a:path extrusionOk="0" h="28789" w="28785">
                  <a:moveTo>
                    <a:pt x="14390" y="0"/>
                  </a:moveTo>
                  <a:cubicBezTo>
                    <a:pt x="6441" y="0"/>
                    <a:pt x="0" y="6445"/>
                    <a:pt x="0" y="14395"/>
                  </a:cubicBezTo>
                  <a:cubicBezTo>
                    <a:pt x="0" y="22344"/>
                    <a:pt x="6445" y="28789"/>
                    <a:pt x="14390" y="28789"/>
                  </a:cubicBezTo>
                  <a:cubicBezTo>
                    <a:pt x="22336" y="28789"/>
                    <a:pt x="28785" y="22344"/>
                    <a:pt x="28785" y="14395"/>
                  </a:cubicBezTo>
                  <a:cubicBezTo>
                    <a:pt x="28785" y="6445"/>
                    <a:pt x="22340" y="0"/>
                    <a:pt x="14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0"/>
            <p:cNvSpPr/>
            <p:nvPr/>
          </p:nvSpPr>
          <p:spPr>
            <a:xfrm>
              <a:off x="4899170" y="1435315"/>
              <a:ext cx="28789" cy="28789"/>
            </a:xfrm>
            <a:custGeom>
              <a:rect b="b" l="l" r="r" t="t"/>
              <a:pathLst>
                <a:path extrusionOk="0" h="28789" w="28789">
                  <a:moveTo>
                    <a:pt x="14395" y="0"/>
                  </a:moveTo>
                  <a:cubicBezTo>
                    <a:pt x="6445" y="0"/>
                    <a:pt x="0" y="6445"/>
                    <a:pt x="0" y="14395"/>
                  </a:cubicBezTo>
                  <a:cubicBezTo>
                    <a:pt x="0" y="22344"/>
                    <a:pt x="6445" y="28789"/>
                    <a:pt x="14395" y="28789"/>
                  </a:cubicBezTo>
                  <a:cubicBezTo>
                    <a:pt x="22344" y="28789"/>
                    <a:pt x="28789" y="22344"/>
                    <a:pt x="28789" y="14395"/>
                  </a:cubicBezTo>
                  <a:cubicBezTo>
                    <a:pt x="28789" y="6445"/>
                    <a:pt x="22344" y="0"/>
                    <a:pt x="14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0"/>
            <p:cNvSpPr/>
            <p:nvPr/>
          </p:nvSpPr>
          <p:spPr>
            <a:xfrm>
              <a:off x="4984927" y="1435311"/>
              <a:ext cx="28780" cy="28789"/>
            </a:xfrm>
            <a:custGeom>
              <a:rect b="b" l="l" r="r" t="t"/>
              <a:pathLst>
                <a:path extrusionOk="0" h="28789" w="28780">
                  <a:moveTo>
                    <a:pt x="14390" y="28789"/>
                  </a:moveTo>
                  <a:cubicBezTo>
                    <a:pt x="22340" y="28789"/>
                    <a:pt x="28781" y="22344"/>
                    <a:pt x="28781" y="14395"/>
                  </a:cubicBezTo>
                  <a:cubicBezTo>
                    <a:pt x="28781" y="6445"/>
                    <a:pt x="22336" y="0"/>
                    <a:pt x="14390" y="0"/>
                  </a:cubicBezTo>
                  <a:cubicBezTo>
                    <a:pt x="6445" y="0"/>
                    <a:pt x="0" y="6445"/>
                    <a:pt x="0" y="14395"/>
                  </a:cubicBezTo>
                  <a:cubicBezTo>
                    <a:pt x="0" y="22344"/>
                    <a:pt x="6445" y="28789"/>
                    <a:pt x="14390" y="287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0"/>
            <p:cNvSpPr/>
            <p:nvPr/>
          </p:nvSpPr>
          <p:spPr>
            <a:xfrm>
              <a:off x="4641913" y="1510547"/>
              <a:ext cx="28789" cy="28785"/>
            </a:xfrm>
            <a:custGeom>
              <a:rect b="b" l="l" r="r" t="t"/>
              <a:pathLst>
                <a:path extrusionOk="0" h="28785" w="28789">
                  <a:moveTo>
                    <a:pt x="14395" y="0"/>
                  </a:moveTo>
                  <a:cubicBezTo>
                    <a:pt x="6445" y="0"/>
                    <a:pt x="0" y="6445"/>
                    <a:pt x="0" y="14390"/>
                  </a:cubicBezTo>
                  <a:cubicBezTo>
                    <a:pt x="0" y="22336"/>
                    <a:pt x="6445" y="28785"/>
                    <a:pt x="14395" y="28785"/>
                  </a:cubicBezTo>
                  <a:cubicBezTo>
                    <a:pt x="22344" y="28785"/>
                    <a:pt x="28789" y="22340"/>
                    <a:pt x="28789" y="14390"/>
                  </a:cubicBezTo>
                  <a:cubicBezTo>
                    <a:pt x="28789" y="6441"/>
                    <a:pt x="22344" y="0"/>
                    <a:pt x="14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0"/>
            <p:cNvSpPr/>
            <p:nvPr/>
          </p:nvSpPr>
          <p:spPr>
            <a:xfrm>
              <a:off x="4727670" y="1510547"/>
              <a:ext cx="28780" cy="28785"/>
            </a:xfrm>
            <a:custGeom>
              <a:rect b="b" l="l" r="r" t="t"/>
              <a:pathLst>
                <a:path extrusionOk="0" h="28785" w="28780">
                  <a:moveTo>
                    <a:pt x="14390" y="0"/>
                  </a:moveTo>
                  <a:cubicBezTo>
                    <a:pt x="6441" y="0"/>
                    <a:pt x="0" y="6445"/>
                    <a:pt x="0" y="14390"/>
                  </a:cubicBezTo>
                  <a:cubicBezTo>
                    <a:pt x="0" y="22336"/>
                    <a:pt x="6445" y="28785"/>
                    <a:pt x="14390" y="28785"/>
                  </a:cubicBezTo>
                  <a:cubicBezTo>
                    <a:pt x="22336" y="28785"/>
                    <a:pt x="28781" y="22340"/>
                    <a:pt x="28781" y="14390"/>
                  </a:cubicBezTo>
                  <a:cubicBezTo>
                    <a:pt x="28781" y="6441"/>
                    <a:pt x="22336" y="0"/>
                    <a:pt x="14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0"/>
            <p:cNvSpPr/>
            <p:nvPr/>
          </p:nvSpPr>
          <p:spPr>
            <a:xfrm>
              <a:off x="4813422" y="1510547"/>
              <a:ext cx="28785" cy="28785"/>
            </a:xfrm>
            <a:custGeom>
              <a:rect b="b" l="l" r="r" t="t"/>
              <a:pathLst>
                <a:path extrusionOk="0" h="28785" w="28785">
                  <a:moveTo>
                    <a:pt x="14390" y="0"/>
                  </a:moveTo>
                  <a:cubicBezTo>
                    <a:pt x="6441" y="0"/>
                    <a:pt x="0" y="6445"/>
                    <a:pt x="0" y="14390"/>
                  </a:cubicBezTo>
                  <a:cubicBezTo>
                    <a:pt x="0" y="22336"/>
                    <a:pt x="6445" y="28785"/>
                    <a:pt x="14390" y="28785"/>
                  </a:cubicBezTo>
                  <a:cubicBezTo>
                    <a:pt x="22336" y="28785"/>
                    <a:pt x="28785" y="22340"/>
                    <a:pt x="28785" y="14390"/>
                  </a:cubicBezTo>
                  <a:cubicBezTo>
                    <a:pt x="28785" y="6441"/>
                    <a:pt x="22340" y="0"/>
                    <a:pt x="14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0"/>
            <p:cNvSpPr/>
            <p:nvPr/>
          </p:nvSpPr>
          <p:spPr>
            <a:xfrm>
              <a:off x="4899170" y="1510547"/>
              <a:ext cx="28789" cy="28785"/>
            </a:xfrm>
            <a:custGeom>
              <a:rect b="b" l="l" r="r" t="t"/>
              <a:pathLst>
                <a:path extrusionOk="0" h="28785" w="28789">
                  <a:moveTo>
                    <a:pt x="14395" y="0"/>
                  </a:moveTo>
                  <a:cubicBezTo>
                    <a:pt x="6445" y="0"/>
                    <a:pt x="0" y="6445"/>
                    <a:pt x="0" y="14390"/>
                  </a:cubicBezTo>
                  <a:cubicBezTo>
                    <a:pt x="0" y="22336"/>
                    <a:pt x="6445" y="28785"/>
                    <a:pt x="14395" y="28785"/>
                  </a:cubicBezTo>
                  <a:cubicBezTo>
                    <a:pt x="22344" y="28785"/>
                    <a:pt x="28789" y="22340"/>
                    <a:pt x="28789" y="14390"/>
                  </a:cubicBezTo>
                  <a:cubicBezTo>
                    <a:pt x="28789" y="6441"/>
                    <a:pt x="22344" y="0"/>
                    <a:pt x="14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0"/>
            <p:cNvSpPr/>
            <p:nvPr/>
          </p:nvSpPr>
          <p:spPr>
            <a:xfrm>
              <a:off x="4984927" y="1510547"/>
              <a:ext cx="28780" cy="28785"/>
            </a:xfrm>
            <a:custGeom>
              <a:rect b="b" l="l" r="r" t="t"/>
              <a:pathLst>
                <a:path extrusionOk="0" h="28785" w="28780">
                  <a:moveTo>
                    <a:pt x="14390" y="0"/>
                  </a:moveTo>
                  <a:cubicBezTo>
                    <a:pt x="6441" y="0"/>
                    <a:pt x="0" y="6445"/>
                    <a:pt x="0" y="14390"/>
                  </a:cubicBezTo>
                  <a:cubicBezTo>
                    <a:pt x="0" y="22336"/>
                    <a:pt x="6445" y="28785"/>
                    <a:pt x="14390" y="28785"/>
                  </a:cubicBezTo>
                  <a:cubicBezTo>
                    <a:pt x="22336" y="28785"/>
                    <a:pt x="28781" y="22340"/>
                    <a:pt x="28781" y="14390"/>
                  </a:cubicBezTo>
                  <a:cubicBezTo>
                    <a:pt x="28781" y="6441"/>
                    <a:pt x="22336" y="0"/>
                    <a:pt x="14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0"/>
            <p:cNvSpPr/>
            <p:nvPr/>
          </p:nvSpPr>
          <p:spPr>
            <a:xfrm>
              <a:off x="4641913" y="1585778"/>
              <a:ext cx="28789" cy="28784"/>
            </a:xfrm>
            <a:custGeom>
              <a:rect b="b" l="l" r="r" t="t"/>
              <a:pathLst>
                <a:path extrusionOk="0" h="28784" w="28789">
                  <a:moveTo>
                    <a:pt x="14395" y="0"/>
                  </a:moveTo>
                  <a:cubicBezTo>
                    <a:pt x="6445" y="0"/>
                    <a:pt x="0" y="6445"/>
                    <a:pt x="0" y="14390"/>
                  </a:cubicBezTo>
                  <a:cubicBezTo>
                    <a:pt x="0" y="22336"/>
                    <a:pt x="6445" y="28785"/>
                    <a:pt x="14395" y="28785"/>
                  </a:cubicBezTo>
                  <a:cubicBezTo>
                    <a:pt x="22344" y="28785"/>
                    <a:pt x="28789" y="22340"/>
                    <a:pt x="28789" y="14390"/>
                  </a:cubicBezTo>
                  <a:cubicBezTo>
                    <a:pt x="28789" y="6441"/>
                    <a:pt x="22344" y="0"/>
                    <a:pt x="14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0"/>
            <p:cNvSpPr/>
            <p:nvPr/>
          </p:nvSpPr>
          <p:spPr>
            <a:xfrm>
              <a:off x="4727670" y="1585778"/>
              <a:ext cx="28780" cy="28784"/>
            </a:xfrm>
            <a:custGeom>
              <a:rect b="b" l="l" r="r" t="t"/>
              <a:pathLst>
                <a:path extrusionOk="0" h="28784" w="28780">
                  <a:moveTo>
                    <a:pt x="14390" y="0"/>
                  </a:moveTo>
                  <a:cubicBezTo>
                    <a:pt x="6441" y="0"/>
                    <a:pt x="0" y="6445"/>
                    <a:pt x="0" y="14390"/>
                  </a:cubicBezTo>
                  <a:cubicBezTo>
                    <a:pt x="0" y="22336"/>
                    <a:pt x="6445" y="28785"/>
                    <a:pt x="14390" y="28785"/>
                  </a:cubicBezTo>
                  <a:cubicBezTo>
                    <a:pt x="22336" y="28785"/>
                    <a:pt x="28781" y="22340"/>
                    <a:pt x="28781" y="14390"/>
                  </a:cubicBezTo>
                  <a:cubicBezTo>
                    <a:pt x="28781" y="6441"/>
                    <a:pt x="22336" y="0"/>
                    <a:pt x="14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0"/>
            <p:cNvSpPr/>
            <p:nvPr/>
          </p:nvSpPr>
          <p:spPr>
            <a:xfrm>
              <a:off x="4813422" y="1585778"/>
              <a:ext cx="28785" cy="28784"/>
            </a:xfrm>
            <a:custGeom>
              <a:rect b="b" l="l" r="r" t="t"/>
              <a:pathLst>
                <a:path extrusionOk="0" h="28784" w="28785">
                  <a:moveTo>
                    <a:pt x="14390" y="0"/>
                  </a:moveTo>
                  <a:cubicBezTo>
                    <a:pt x="6441" y="0"/>
                    <a:pt x="0" y="6445"/>
                    <a:pt x="0" y="14390"/>
                  </a:cubicBezTo>
                  <a:cubicBezTo>
                    <a:pt x="0" y="22336"/>
                    <a:pt x="6445" y="28785"/>
                    <a:pt x="14390" y="28785"/>
                  </a:cubicBezTo>
                  <a:cubicBezTo>
                    <a:pt x="22336" y="28785"/>
                    <a:pt x="28785" y="22340"/>
                    <a:pt x="28785" y="14390"/>
                  </a:cubicBezTo>
                  <a:cubicBezTo>
                    <a:pt x="28785" y="6441"/>
                    <a:pt x="22340" y="0"/>
                    <a:pt x="14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0"/>
            <p:cNvSpPr/>
            <p:nvPr/>
          </p:nvSpPr>
          <p:spPr>
            <a:xfrm>
              <a:off x="4899170" y="1585778"/>
              <a:ext cx="28789" cy="28784"/>
            </a:xfrm>
            <a:custGeom>
              <a:rect b="b" l="l" r="r" t="t"/>
              <a:pathLst>
                <a:path extrusionOk="0" h="28784" w="28789">
                  <a:moveTo>
                    <a:pt x="14395" y="0"/>
                  </a:moveTo>
                  <a:cubicBezTo>
                    <a:pt x="6445" y="0"/>
                    <a:pt x="0" y="6445"/>
                    <a:pt x="0" y="14390"/>
                  </a:cubicBezTo>
                  <a:cubicBezTo>
                    <a:pt x="0" y="22336"/>
                    <a:pt x="6445" y="28785"/>
                    <a:pt x="14395" y="28785"/>
                  </a:cubicBezTo>
                  <a:cubicBezTo>
                    <a:pt x="22344" y="28785"/>
                    <a:pt x="28789" y="22340"/>
                    <a:pt x="28789" y="14390"/>
                  </a:cubicBezTo>
                  <a:cubicBezTo>
                    <a:pt x="28789" y="6441"/>
                    <a:pt x="22344" y="0"/>
                    <a:pt x="14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0"/>
            <p:cNvSpPr/>
            <p:nvPr/>
          </p:nvSpPr>
          <p:spPr>
            <a:xfrm>
              <a:off x="4984927" y="1585778"/>
              <a:ext cx="28780" cy="28784"/>
            </a:xfrm>
            <a:custGeom>
              <a:rect b="b" l="l" r="r" t="t"/>
              <a:pathLst>
                <a:path extrusionOk="0" h="28784" w="28780">
                  <a:moveTo>
                    <a:pt x="14390" y="0"/>
                  </a:moveTo>
                  <a:cubicBezTo>
                    <a:pt x="6441" y="0"/>
                    <a:pt x="0" y="6445"/>
                    <a:pt x="0" y="14390"/>
                  </a:cubicBezTo>
                  <a:cubicBezTo>
                    <a:pt x="0" y="22336"/>
                    <a:pt x="6445" y="28785"/>
                    <a:pt x="14390" y="28785"/>
                  </a:cubicBezTo>
                  <a:cubicBezTo>
                    <a:pt x="22336" y="28785"/>
                    <a:pt x="28781" y="22340"/>
                    <a:pt x="28781" y="14390"/>
                  </a:cubicBezTo>
                  <a:cubicBezTo>
                    <a:pt x="28781" y="6441"/>
                    <a:pt x="22336" y="0"/>
                    <a:pt x="14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1" name="Google Shape;331;p20"/>
          <p:cNvSpPr/>
          <p:nvPr/>
        </p:nvSpPr>
        <p:spPr>
          <a:xfrm rot="5400000">
            <a:off x="8516143" y="1845262"/>
            <a:ext cx="500365" cy="500365"/>
          </a:xfrm>
          <a:custGeom>
            <a:rect b="b" l="l" r="r" t="t"/>
            <a:pathLst>
              <a:path extrusionOk="0" h="201760" w="201760">
                <a:moveTo>
                  <a:pt x="201761" y="100880"/>
                </a:moveTo>
                <a:cubicBezTo>
                  <a:pt x="201761" y="156595"/>
                  <a:pt x="156595" y="201761"/>
                  <a:pt x="100880" y="201761"/>
                </a:cubicBezTo>
                <a:cubicBezTo>
                  <a:pt x="45166" y="201761"/>
                  <a:pt x="0" y="156595"/>
                  <a:pt x="0" y="100880"/>
                </a:cubicBezTo>
                <a:cubicBezTo>
                  <a:pt x="0" y="45166"/>
                  <a:pt x="45166" y="0"/>
                  <a:pt x="100880" y="0"/>
                </a:cubicBezTo>
                <a:cubicBezTo>
                  <a:pt x="156595" y="0"/>
                  <a:pt x="201761" y="45166"/>
                  <a:pt x="201761" y="10088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0"/>
          <p:cNvSpPr/>
          <p:nvPr/>
        </p:nvSpPr>
        <p:spPr>
          <a:xfrm>
            <a:off x="8757013" y="-17430"/>
            <a:ext cx="18626" cy="1721323"/>
          </a:xfrm>
          <a:custGeom>
            <a:rect b="b" l="l" r="r" t="t"/>
            <a:pathLst>
              <a:path extrusionOk="0" h="1185076" w="1390">
                <a:moveTo>
                  <a:pt x="0" y="0"/>
                </a:moveTo>
                <a:lnTo>
                  <a:pt x="1391" y="0"/>
                </a:lnTo>
                <a:lnTo>
                  <a:pt x="1391" y="1185077"/>
                </a:lnTo>
                <a:lnTo>
                  <a:pt x="0" y="118507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3"/>
          <p:cNvPicPr preferRelativeResize="0"/>
          <p:nvPr/>
        </p:nvPicPr>
        <p:blipFill rotWithShape="1">
          <a:blip r:embed="rId2">
            <a:alphaModFix amt="10000"/>
          </a:blip>
          <a:srcRect b="2376" l="685" r="0" t="14241"/>
          <a:stretch/>
        </p:blipFill>
        <p:spPr>
          <a:xfrm>
            <a:off x="-22400" y="0"/>
            <a:ext cx="91887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3"/>
          <p:cNvSpPr txBox="1"/>
          <p:nvPr>
            <p:ph type="title"/>
          </p:nvPr>
        </p:nvSpPr>
        <p:spPr>
          <a:xfrm>
            <a:off x="1298575" y="1911600"/>
            <a:ext cx="5369400" cy="15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" name="Google Shape;48;p3"/>
          <p:cNvSpPr txBox="1"/>
          <p:nvPr>
            <p:ph hasCustomPrompt="1" idx="2" type="title"/>
          </p:nvPr>
        </p:nvSpPr>
        <p:spPr>
          <a:xfrm>
            <a:off x="1298575" y="995700"/>
            <a:ext cx="1652100" cy="91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/>
          <p:nvPr>
            <p:ph idx="1" type="subTitle"/>
          </p:nvPr>
        </p:nvSpPr>
        <p:spPr>
          <a:xfrm>
            <a:off x="1298575" y="3494700"/>
            <a:ext cx="53694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0" name="Google Shape;50;p3"/>
          <p:cNvGrpSpPr/>
          <p:nvPr/>
        </p:nvGrpSpPr>
        <p:grpSpPr>
          <a:xfrm>
            <a:off x="6579352" y="74668"/>
            <a:ext cx="2437010" cy="4984302"/>
            <a:chOff x="6579352" y="74668"/>
            <a:chExt cx="2437010" cy="4984302"/>
          </a:xfrm>
        </p:grpSpPr>
        <p:sp>
          <p:nvSpPr>
            <p:cNvPr id="51" name="Google Shape;51;p3"/>
            <p:cNvSpPr/>
            <p:nvPr/>
          </p:nvSpPr>
          <p:spPr>
            <a:xfrm>
              <a:off x="6579352" y="74668"/>
              <a:ext cx="1646600" cy="1646600"/>
            </a:xfrm>
            <a:custGeom>
              <a:rect b="b" l="l" r="r" t="t"/>
              <a:pathLst>
                <a:path extrusionOk="0" h="909724" w="909724">
                  <a:moveTo>
                    <a:pt x="0" y="0"/>
                  </a:moveTo>
                  <a:lnTo>
                    <a:pt x="909724" y="0"/>
                  </a:lnTo>
                  <a:lnTo>
                    <a:pt x="909724" y="909724"/>
                  </a:lnTo>
                  <a:lnTo>
                    <a:pt x="0" y="90972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811721" y="307026"/>
              <a:ext cx="1647858" cy="1647858"/>
            </a:xfrm>
            <a:custGeom>
              <a:rect b="b" l="l" r="r" t="t"/>
              <a:pathLst>
                <a:path extrusionOk="0" h="910419" w="910419">
                  <a:moveTo>
                    <a:pt x="910419" y="910420"/>
                  </a:moveTo>
                  <a:lnTo>
                    <a:pt x="0" y="910420"/>
                  </a:lnTo>
                  <a:lnTo>
                    <a:pt x="0" y="0"/>
                  </a:lnTo>
                  <a:lnTo>
                    <a:pt x="910419" y="0"/>
                  </a:lnTo>
                  <a:lnTo>
                    <a:pt x="910419" y="910420"/>
                  </a:lnTo>
                  <a:close/>
                  <a:moveTo>
                    <a:pt x="695" y="909724"/>
                  </a:moveTo>
                  <a:lnTo>
                    <a:pt x="909724" y="909724"/>
                  </a:lnTo>
                  <a:lnTo>
                    <a:pt x="909724" y="695"/>
                  </a:lnTo>
                  <a:lnTo>
                    <a:pt x="695" y="695"/>
                  </a:lnTo>
                  <a:lnTo>
                    <a:pt x="695" y="909724"/>
                  </a:lnTo>
                  <a:close/>
                </a:path>
              </a:pathLst>
            </a:custGeom>
            <a:solidFill>
              <a:srgbClr val="2E417B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7909647" y="728566"/>
              <a:ext cx="1106715" cy="628827"/>
            </a:xfrm>
            <a:custGeom>
              <a:rect b="b" l="l" r="r" t="t"/>
              <a:pathLst>
                <a:path extrusionOk="0" h="347418" w="611445">
                  <a:moveTo>
                    <a:pt x="611445" y="173709"/>
                  </a:moveTo>
                  <a:cubicBezTo>
                    <a:pt x="611445" y="173709"/>
                    <a:pt x="474568" y="347419"/>
                    <a:pt x="305723" y="347419"/>
                  </a:cubicBezTo>
                  <a:cubicBezTo>
                    <a:pt x="136878" y="347419"/>
                    <a:pt x="0" y="173709"/>
                    <a:pt x="0" y="173709"/>
                  </a:cubicBezTo>
                  <a:cubicBezTo>
                    <a:pt x="0" y="173709"/>
                    <a:pt x="136878" y="0"/>
                    <a:pt x="305723" y="0"/>
                  </a:cubicBezTo>
                  <a:cubicBezTo>
                    <a:pt x="474568" y="0"/>
                    <a:pt x="611445" y="173709"/>
                    <a:pt x="611445" y="1737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 rot="-4599311">
              <a:off x="8357747" y="937849"/>
              <a:ext cx="211350" cy="211350"/>
            </a:xfrm>
            <a:custGeom>
              <a:rect b="b" l="l" r="r" t="t"/>
              <a:pathLst>
                <a:path extrusionOk="0" h="116843" w="116843">
                  <a:moveTo>
                    <a:pt x="116843" y="58422"/>
                  </a:moveTo>
                  <a:cubicBezTo>
                    <a:pt x="116843" y="90687"/>
                    <a:pt x="90687" y="116844"/>
                    <a:pt x="58422" y="116844"/>
                  </a:cubicBezTo>
                  <a:cubicBezTo>
                    <a:pt x="26157" y="116844"/>
                    <a:pt x="1" y="90687"/>
                    <a:pt x="1" y="58422"/>
                  </a:cubicBezTo>
                  <a:cubicBezTo>
                    <a:pt x="1" y="26157"/>
                    <a:pt x="26157" y="0"/>
                    <a:pt x="58422" y="0"/>
                  </a:cubicBezTo>
                  <a:cubicBezTo>
                    <a:pt x="90687" y="0"/>
                    <a:pt x="116843" y="26157"/>
                    <a:pt x="116843" y="584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" name="Google Shape;55;p3"/>
            <p:cNvGrpSpPr/>
            <p:nvPr/>
          </p:nvGrpSpPr>
          <p:grpSpPr>
            <a:xfrm rot="5400000">
              <a:off x="6978882" y="3568289"/>
              <a:ext cx="2903784" cy="77577"/>
              <a:chOff x="4986352" y="721135"/>
              <a:chExt cx="1590069" cy="46193"/>
            </a:xfrm>
          </p:grpSpPr>
          <p:sp>
            <p:nvSpPr>
              <p:cNvPr id="56" name="Google Shape;56;p3"/>
              <p:cNvSpPr/>
              <p:nvPr/>
            </p:nvSpPr>
            <p:spPr>
              <a:xfrm>
                <a:off x="4986352" y="721135"/>
                <a:ext cx="46193" cy="46193"/>
              </a:xfrm>
              <a:custGeom>
                <a:rect b="b" l="l" r="r" t="t"/>
                <a:pathLst>
                  <a:path extrusionOk="0" h="46193" w="46193">
                    <a:moveTo>
                      <a:pt x="23095" y="0"/>
                    </a:moveTo>
                    <a:cubicBezTo>
                      <a:pt x="10340" y="0"/>
                      <a:pt x="0" y="10340"/>
                      <a:pt x="0" y="23099"/>
                    </a:cubicBezTo>
                    <a:cubicBezTo>
                      <a:pt x="0" y="35858"/>
                      <a:pt x="10340" y="46194"/>
                      <a:pt x="23095" y="46194"/>
                    </a:cubicBezTo>
                    <a:cubicBezTo>
                      <a:pt x="35850" y="46194"/>
                      <a:pt x="46193" y="35854"/>
                      <a:pt x="46193" y="23099"/>
                    </a:cubicBezTo>
                    <a:cubicBezTo>
                      <a:pt x="46193" y="10344"/>
                      <a:pt x="35854" y="0"/>
                      <a:pt x="230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5126707" y="721135"/>
                <a:ext cx="46193" cy="46193"/>
              </a:xfrm>
              <a:custGeom>
                <a:rect b="b" l="l" r="r" t="t"/>
                <a:pathLst>
                  <a:path extrusionOk="0" h="46193" w="46193">
                    <a:moveTo>
                      <a:pt x="23095" y="0"/>
                    </a:moveTo>
                    <a:cubicBezTo>
                      <a:pt x="10340" y="0"/>
                      <a:pt x="0" y="10340"/>
                      <a:pt x="0" y="23099"/>
                    </a:cubicBezTo>
                    <a:cubicBezTo>
                      <a:pt x="0" y="35858"/>
                      <a:pt x="10340" y="46194"/>
                      <a:pt x="23095" y="46194"/>
                    </a:cubicBezTo>
                    <a:cubicBezTo>
                      <a:pt x="35850" y="46194"/>
                      <a:pt x="46193" y="35854"/>
                      <a:pt x="46193" y="23099"/>
                    </a:cubicBezTo>
                    <a:cubicBezTo>
                      <a:pt x="46193" y="10344"/>
                      <a:pt x="35854" y="0"/>
                      <a:pt x="230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5267058" y="721135"/>
                <a:ext cx="46189" cy="46193"/>
              </a:xfrm>
              <a:custGeom>
                <a:rect b="b" l="l" r="r" t="t"/>
                <a:pathLst>
                  <a:path extrusionOk="0" h="46193" w="46189">
                    <a:moveTo>
                      <a:pt x="23095" y="0"/>
                    </a:moveTo>
                    <a:cubicBezTo>
                      <a:pt x="10340" y="0"/>
                      <a:pt x="0" y="10340"/>
                      <a:pt x="0" y="23099"/>
                    </a:cubicBezTo>
                    <a:cubicBezTo>
                      <a:pt x="0" y="35858"/>
                      <a:pt x="10340" y="46194"/>
                      <a:pt x="23095" y="46194"/>
                    </a:cubicBezTo>
                    <a:cubicBezTo>
                      <a:pt x="35850" y="46194"/>
                      <a:pt x="46189" y="35854"/>
                      <a:pt x="46189" y="23099"/>
                    </a:cubicBezTo>
                    <a:cubicBezTo>
                      <a:pt x="46189" y="10344"/>
                      <a:pt x="35850" y="0"/>
                      <a:pt x="230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5407413" y="721135"/>
                <a:ext cx="46189" cy="46193"/>
              </a:xfrm>
              <a:custGeom>
                <a:rect b="b" l="l" r="r" t="t"/>
                <a:pathLst>
                  <a:path extrusionOk="0" h="46193" w="46189">
                    <a:moveTo>
                      <a:pt x="23095" y="0"/>
                    </a:moveTo>
                    <a:cubicBezTo>
                      <a:pt x="10340" y="0"/>
                      <a:pt x="0" y="10340"/>
                      <a:pt x="0" y="23099"/>
                    </a:cubicBezTo>
                    <a:cubicBezTo>
                      <a:pt x="0" y="35858"/>
                      <a:pt x="10340" y="46194"/>
                      <a:pt x="23095" y="46194"/>
                    </a:cubicBezTo>
                    <a:cubicBezTo>
                      <a:pt x="35850" y="46194"/>
                      <a:pt x="46189" y="35854"/>
                      <a:pt x="46189" y="23099"/>
                    </a:cubicBezTo>
                    <a:cubicBezTo>
                      <a:pt x="46189" y="10344"/>
                      <a:pt x="35850" y="0"/>
                      <a:pt x="230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5547764" y="721135"/>
                <a:ext cx="46189" cy="46193"/>
              </a:xfrm>
              <a:custGeom>
                <a:rect b="b" l="l" r="r" t="t"/>
                <a:pathLst>
                  <a:path extrusionOk="0" h="46193" w="46189">
                    <a:moveTo>
                      <a:pt x="23095" y="0"/>
                    </a:moveTo>
                    <a:cubicBezTo>
                      <a:pt x="10340" y="0"/>
                      <a:pt x="0" y="10340"/>
                      <a:pt x="0" y="23099"/>
                    </a:cubicBezTo>
                    <a:cubicBezTo>
                      <a:pt x="0" y="35858"/>
                      <a:pt x="10340" y="46194"/>
                      <a:pt x="23095" y="46194"/>
                    </a:cubicBezTo>
                    <a:cubicBezTo>
                      <a:pt x="35850" y="46194"/>
                      <a:pt x="46189" y="35854"/>
                      <a:pt x="46189" y="23099"/>
                    </a:cubicBezTo>
                    <a:cubicBezTo>
                      <a:pt x="46189" y="10344"/>
                      <a:pt x="35850" y="0"/>
                      <a:pt x="230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5688115" y="721135"/>
                <a:ext cx="46189" cy="46193"/>
              </a:xfrm>
              <a:custGeom>
                <a:rect b="b" l="l" r="r" t="t"/>
                <a:pathLst>
                  <a:path extrusionOk="0" h="46193" w="46189">
                    <a:moveTo>
                      <a:pt x="23095" y="0"/>
                    </a:moveTo>
                    <a:cubicBezTo>
                      <a:pt x="10340" y="0"/>
                      <a:pt x="0" y="10340"/>
                      <a:pt x="0" y="23099"/>
                    </a:cubicBezTo>
                    <a:cubicBezTo>
                      <a:pt x="0" y="35858"/>
                      <a:pt x="10340" y="46194"/>
                      <a:pt x="23095" y="46194"/>
                    </a:cubicBezTo>
                    <a:cubicBezTo>
                      <a:pt x="35850" y="46194"/>
                      <a:pt x="46189" y="35854"/>
                      <a:pt x="46189" y="23099"/>
                    </a:cubicBezTo>
                    <a:cubicBezTo>
                      <a:pt x="46189" y="10344"/>
                      <a:pt x="35850" y="0"/>
                      <a:pt x="230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5828470" y="721135"/>
                <a:ext cx="46189" cy="46193"/>
              </a:xfrm>
              <a:custGeom>
                <a:rect b="b" l="l" r="r" t="t"/>
                <a:pathLst>
                  <a:path extrusionOk="0" h="46193" w="46189">
                    <a:moveTo>
                      <a:pt x="23095" y="0"/>
                    </a:moveTo>
                    <a:cubicBezTo>
                      <a:pt x="10340" y="0"/>
                      <a:pt x="0" y="10340"/>
                      <a:pt x="0" y="23099"/>
                    </a:cubicBezTo>
                    <a:cubicBezTo>
                      <a:pt x="0" y="35858"/>
                      <a:pt x="10340" y="46194"/>
                      <a:pt x="23095" y="46194"/>
                    </a:cubicBezTo>
                    <a:cubicBezTo>
                      <a:pt x="35850" y="46194"/>
                      <a:pt x="46189" y="35854"/>
                      <a:pt x="46189" y="23099"/>
                    </a:cubicBezTo>
                    <a:cubicBezTo>
                      <a:pt x="46189" y="10344"/>
                      <a:pt x="35850" y="0"/>
                      <a:pt x="230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5968825" y="721135"/>
                <a:ext cx="46189" cy="46193"/>
              </a:xfrm>
              <a:custGeom>
                <a:rect b="b" l="l" r="r" t="t"/>
                <a:pathLst>
                  <a:path extrusionOk="0" h="46193" w="46189">
                    <a:moveTo>
                      <a:pt x="23095" y="0"/>
                    </a:moveTo>
                    <a:cubicBezTo>
                      <a:pt x="10340" y="0"/>
                      <a:pt x="0" y="10340"/>
                      <a:pt x="0" y="23099"/>
                    </a:cubicBezTo>
                    <a:cubicBezTo>
                      <a:pt x="0" y="35858"/>
                      <a:pt x="10340" y="46194"/>
                      <a:pt x="23095" y="46194"/>
                    </a:cubicBezTo>
                    <a:cubicBezTo>
                      <a:pt x="35850" y="46194"/>
                      <a:pt x="46189" y="35854"/>
                      <a:pt x="46189" y="23099"/>
                    </a:cubicBezTo>
                    <a:cubicBezTo>
                      <a:pt x="46189" y="10344"/>
                      <a:pt x="35850" y="0"/>
                      <a:pt x="230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6109175" y="721135"/>
                <a:ext cx="46189" cy="46193"/>
              </a:xfrm>
              <a:custGeom>
                <a:rect b="b" l="l" r="r" t="t"/>
                <a:pathLst>
                  <a:path extrusionOk="0" h="46193" w="46189">
                    <a:moveTo>
                      <a:pt x="23095" y="0"/>
                    </a:moveTo>
                    <a:cubicBezTo>
                      <a:pt x="10340" y="0"/>
                      <a:pt x="0" y="10340"/>
                      <a:pt x="0" y="23099"/>
                    </a:cubicBezTo>
                    <a:cubicBezTo>
                      <a:pt x="0" y="35858"/>
                      <a:pt x="10340" y="46194"/>
                      <a:pt x="23095" y="46194"/>
                    </a:cubicBezTo>
                    <a:cubicBezTo>
                      <a:pt x="35850" y="46194"/>
                      <a:pt x="46189" y="35854"/>
                      <a:pt x="46189" y="23099"/>
                    </a:cubicBezTo>
                    <a:cubicBezTo>
                      <a:pt x="46189" y="10344"/>
                      <a:pt x="35850" y="0"/>
                      <a:pt x="230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6249527" y="721135"/>
                <a:ext cx="46188" cy="46193"/>
              </a:xfrm>
              <a:custGeom>
                <a:rect b="b" l="l" r="r" t="t"/>
                <a:pathLst>
                  <a:path extrusionOk="0" h="46193" w="46188">
                    <a:moveTo>
                      <a:pt x="23094" y="0"/>
                    </a:moveTo>
                    <a:cubicBezTo>
                      <a:pt x="10339" y="0"/>
                      <a:pt x="0" y="10340"/>
                      <a:pt x="0" y="23099"/>
                    </a:cubicBezTo>
                    <a:cubicBezTo>
                      <a:pt x="0" y="35858"/>
                      <a:pt x="10339" y="46194"/>
                      <a:pt x="23094" y="46194"/>
                    </a:cubicBezTo>
                    <a:cubicBezTo>
                      <a:pt x="35850" y="46194"/>
                      <a:pt x="46189" y="35854"/>
                      <a:pt x="46189" y="23099"/>
                    </a:cubicBezTo>
                    <a:cubicBezTo>
                      <a:pt x="46189" y="10344"/>
                      <a:pt x="35850" y="0"/>
                      <a:pt x="230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389881" y="721135"/>
                <a:ext cx="46189" cy="46193"/>
              </a:xfrm>
              <a:custGeom>
                <a:rect b="b" l="l" r="r" t="t"/>
                <a:pathLst>
                  <a:path extrusionOk="0" h="46193" w="46189">
                    <a:moveTo>
                      <a:pt x="23095" y="0"/>
                    </a:moveTo>
                    <a:cubicBezTo>
                      <a:pt x="10340" y="0"/>
                      <a:pt x="0" y="10340"/>
                      <a:pt x="0" y="23099"/>
                    </a:cubicBezTo>
                    <a:cubicBezTo>
                      <a:pt x="0" y="35858"/>
                      <a:pt x="10340" y="46194"/>
                      <a:pt x="23095" y="46194"/>
                    </a:cubicBezTo>
                    <a:cubicBezTo>
                      <a:pt x="35850" y="46194"/>
                      <a:pt x="46189" y="35854"/>
                      <a:pt x="46189" y="23099"/>
                    </a:cubicBezTo>
                    <a:cubicBezTo>
                      <a:pt x="46189" y="10344"/>
                      <a:pt x="35850" y="0"/>
                      <a:pt x="230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6530232" y="721135"/>
                <a:ext cx="46189" cy="46193"/>
              </a:xfrm>
              <a:custGeom>
                <a:rect b="b" l="l" r="r" t="t"/>
                <a:pathLst>
                  <a:path extrusionOk="0" h="46193" w="46189">
                    <a:moveTo>
                      <a:pt x="23095" y="0"/>
                    </a:moveTo>
                    <a:cubicBezTo>
                      <a:pt x="10340" y="0"/>
                      <a:pt x="0" y="10340"/>
                      <a:pt x="0" y="23099"/>
                    </a:cubicBezTo>
                    <a:cubicBezTo>
                      <a:pt x="0" y="35858"/>
                      <a:pt x="10340" y="46194"/>
                      <a:pt x="23095" y="46194"/>
                    </a:cubicBezTo>
                    <a:cubicBezTo>
                      <a:pt x="35850" y="46194"/>
                      <a:pt x="46189" y="35854"/>
                      <a:pt x="46189" y="23099"/>
                    </a:cubicBezTo>
                    <a:cubicBezTo>
                      <a:pt x="46189" y="10344"/>
                      <a:pt x="35850" y="0"/>
                      <a:pt x="230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4"/>
          <p:cNvPicPr preferRelativeResize="0"/>
          <p:nvPr/>
        </p:nvPicPr>
        <p:blipFill rotWithShape="1">
          <a:blip r:embed="rId2">
            <a:alphaModFix amt="10000"/>
          </a:blip>
          <a:srcRect b="2376" l="685" r="0" t="14241"/>
          <a:stretch/>
        </p:blipFill>
        <p:spPr>
          <a:xfrm>
            <a:off x="-22400" y="0"/>
            <a:ext cx="91887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" name="Google Shape;71;p4"/>
          <p:cNvSpPr txBox="1"/>
          <p:nvPr>
            <p:ph idx="1" type="body"/>
          </p:nvPr>
        </p:nvSpPr>
        <p:spPr>
          <a:xfrm>
            <a:off x="720000" y="1215751"/>
            <a:ext cx="7704000" cy="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72" name="Google Shape;72;p4"/>
          <p:cNvGrpSpPr/>
          <p:nvPr/>
        </p:nvGrpSpPr>
        <p:grpSpPr>
          <a:xfrm>
            <a:off x="11" y="52616"/>
            <a:ext cx="9044686" cy="4994899"/>
            <a:chOff x="11" y="52616"/>
            <a:chExt cx="9044686" cy="4994899"/>
          </a:xfrm>
        </p:grpSpPr>
        <p:sp>
          <p:nvSpPr>
            <p:cNvPr id="73" name="Google Shape;73;p4"/>
            <p:cNvSpPr/>
            <p:nvPr/>
          </p:nvSpPr>
          <p:spPr>
            <a:xfrm>
              <a:off x="8210301" y="4384626"/>
              <a:ext cx="685874" cy="486976"/>
            </a:xfrm>
            <a:custGeom>
              <a:rect b="b" l="l" r="r" t="t"/>
              <a:pathLst>
                <a:path extrusionOk="0" h="433832" w="611024">
                  <a:moveTo>
                    <a:pt x="467120" y="433833"/>
                  </a:moveTo>
                  <a:lnTo>
                    <a:pt x="0" y="433833"/>
                  </a:lnTo>
                  <a:lnTo>
                    <a:pt x="0" y="432442"/>
                  </a:lnTo>
                  <a:lnTo>
                    <a:pt x="467120" y="432442"/>
                  </a:lnTo>
                  <a:cubicBezTo>
                    <a:pt x="545732" y="432442"/>
                    <a:pt x="609633" y="368520"/>
                    <a:pt x="609633" y="289945"/>
                  </a:cubicBezTo>
                  <a:lnTo>
                    <a:pt x="609633" y="0"/>
                  </a:lnTo>
                  <a:lnTo>
                    <a:pt x="611024" y="0"/>
                  </a:lnTo>
                  <a:lnTo>
                    <a:pt x="611024" y="289945"/>
                  </a:lnTo>
                  <a:cubicBezTo>
                    <a:pt x="611024" y="369287"/>
                    <a:pt x="546490" y="433833"/>
                    <a:pt x="467120" y="433833"/>
                  </a:cubicBezTo>
                  <a:close/>
                </a:path>
              </a:pathLst>
            </a:custGeom>
            <a:solidFill>
              <a:srgbClr val="2E417B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8686553" y="4689371"/>
              <a:ext cx="358144" cy="358144"/>
            </a:xfrm>
            <a:custGeom>
              <a:rect b="b" l="l" r="r" t="t"/>
              <a:pathLst>
                <a:path extrusionOk="0" h="319059" w="319059">
                  <a:moveTo>
                    <a:pt x="319059" y="159530"/>
                  </a:moveTo>
                  <a:cubicBezTo>
                    <a:pt x="319059" y="247635"/>
                    <a:pt x="247635" y="319059"/>
                    <a:pt x="159530" y="319059"/>
                  </a:cubicBezTo>
                  <a:cubicBezTo>
                    <a:pt x="71424" y="319059"/>
                    <a:pt x="0" y="247635"/>
                    <a:pt x="0" y="159530"/>
                  </a:cubicBezTo>
                  <a:cubicBezTo>
                    <a:pt x="0" y="71424"/>
                    <a:pt x="71424" y="0"/>
                    <a:pt x="159530" y="0"/>
                  </a:cubicBezTo>
                  <a:cubicBezTo>
                    <a:pt x="247636" y="0"/>
                    <a:pt x="319059" y="71424"/>
                    <a:pt x="319059" y="1595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5" name="Google Shape;75;p4"/>
            <p:cNvGrpSpPr/>
            <p:nvPr/>
          </p:nvGrpSpPr>
          <p:grpSpPr>
            <a:xfrm>
              <a:off x="11" y="52616"/>
              <a:ext cx="998450" cy="392406"/>
              <a:chOff x="4039328" y="923305"/>
              <a:chExt cx="771004" cy="303016"/>
            </a:xfrm>
          </p:grpSpPr>
          <p:sp>
            <p:nvSpPr>
              <p:cNvPr id="76" name="Google Shape;76;p4"/>
              <p:cNvSpPr/>
              <p:nvPr/>
            </p:nvSpPr>
            <p:spPr>
              <a:xfrm>
                <a:off x="4039328" y="923305"/>
                <a:ext cx="771004" cy="65292"/>
              </a:xfrm>
              <a:custGeom>
                <a:rect b="b" l="l" r="r" t="t"/>
                <a:pathLst>
                  <a:path extrusionOk="0" h="65292" w="771004">
                    <a:moveTo>
                      <a:pt x="771005" y="32646"/>
                    </a:moveTo>
                    <a:cubicBezTo>
                      <a:pt x="771005" y="14618"/>
                      <a:pt x="756386" y="0"/>
                      <a:pt x="738358" y="0"/>
                    </a:cubicBezTo>
                    <a:lnTo>
                      <a:pt x="0" y="0"/>
                    </a:lnTo>
                    <a:lnTo>
                      <a:pt x="0" y="65292"/>
                    </a:lnTo>
                    <a:lnTo>
                      <a:pt x="738358" y="65292"/>
                    </a:lnTo>
                    <a:cubicBezTo>
                      <a:pt x="756386" y="65292"/>
                      <a:pt x="771005" y="50674"/>
                      <a:pt x="771005" y="3264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4"/>
              <p:cNvSpPr/>
              <p:nvPr/>
            </p:nvSpPr>
            <p:spPr>
              <a:xfrm>
                <a:off x="4039328" y="1042167"/>
                <a:ext cx="771004" cy="65292"/>
              </a:xfrm>
              <a:custGeom>
                <a:rect b="b" l="l" r="r" t="t"/>
                <a:pathLst>
                  <a:path extrusionOk="0" h="65292" w="771004">
                    <a:moveTo>
                      <a:pt x="738358" y="0"/>
                    </a:moveTo>
                    <a:lnTo>
                      <a:pt x="0" y="0"/>
                    </a:lnTo>
                    <a:lnTo>
                      <a:pt x="0" y="65292"/>
                    </a:lnTo>
                    <a:lnTo>
                      <a:pt x="738358" y="65292"/>
                    </a:lnTo>
                    <a:cubicBezTo>
                      <a:pt x="756386" y="65292"/>
                      <a:pt x="771005" y="50674"/>
                      <a:pt x="771005" y="32646"/>
                    </a:cubicBezTo>
                    <a:cubicBezTo>
                      <a:pt x="771005" y="14618"/>
                      <a:pt x="756386" y="0"/>
                      <a:pt x="7383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4"/>
              <p:cNvSpPr/>
              <p:nvPr/>
            </p:nvSpPr>
            <p:spPr>
              <a:xfrm>
                <a:off x="4039328" y="1161029"/>
                <a:ext cx="771004" cy="65292"/>
              </a:xfrm>
              <a:custGeom>
                <a:rect b="b" l="l" r="r" t="t"/>
                <a:pathLst>
                  <a:path extrusionOk="0" h="65292" w="771004">
                    <a:moveTo>
                      <a:pt x="738358" y="0"/>
                    </a:moveTo>
                    <a:lnTo>
                      <a:pt x="0" y="0"/>
                    </a:lnTo>
                    <a:lnTo>
                      <a:pt x="0" y="65292"/>
                    </a:lnTo>
                    <a:lnTo>
                      <a:pt x="738358" y="65292"/>
                    </a:lnTo>
                    <a:cubicBezTo>
                      <a:pt x="756386" y="65292"/>
                      <a:pt x="771005" y="50674"/>
                      <a:pt x="771005" y="32646"/>
                    </a:cubicBezTo>
                    <a:cubicBezTo>
                      <a:pt x="771005" y="14618"/>
                      <a:pt x="756386" y="0"/>
                      <a:pt x="7383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5"/>
          <p:cNvPicPr preferRelativeResize="0"/>
          <p:nvPr/>
        </p:nvPicPr>
        <p:blipFill rotWithShape="1">
          <a:blip r:embed="rId2">
            <a:alphaModFix amt="10000"/>
          </a:blip>
          <a:srcRect b="2376" l="685" r="0" t="14241"/>
          <a:stretch/>
        </p:blipFill>
        <p:spPr>
          <a:xfrm>
            <a:off x="-22400" y="0"/>
            <a:ext cx="91887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2" name="Google Shape;82;p5"/>
          <p:cNvSpPr txBox="1"/>
          <p:nvPr>
            <p:ph idx="1" type="subTitle"/>
          </p:nvPr>
        </p:nvSpPr>
        <p:spPr>
          <a:xfrm>
            <a:off x="5018342" y="2314024"/>
            <a:ext cx="3356400" cy="19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5"/>
          <p:cNvSpPr txBox="1"/>
          <p:nvPr>
            <p:ph idx="2" type="subTitle"/>
          </p:nvPr>
        </p:nvSpPr>
        <p:spPr>
          <a:xfrm>
            <a:off x="769268" y="2314024"/>
            <a:ext cx="3356400" cy="19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5"/>
          <p:cNvSpPr txBox="1"/>
          <p:nvPr>
            <p:ph idx="3" type="subTitle"/>
          </p:nvPr>
        </p:nvSpPr>
        <p:spPr>
          <a:xfrm>
            <a:off x="769255" y="1817675"/>
            <a:ext cx="335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5" name="Google Shape;85;p5"/>
          <p:cNvSpPr txBox="1"/>
          <p:nvPr>
            <p:ph idx="4" type="subTitle"/>
          </p:nvPr>
        </p:nvSpPr>
        <p:spPr>
          <a:xfrm>
            <a:off x="5018345" y="1817675"/>
            <a:ext cx="335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86" name="Google Shape;86;p5"/>
          <p:cNvGrpSpPr/>
          <p:nvPr/>
        </p:nvGrpSpPr>
        <p:grpSpPr>
          <a:xfrm>
            <a:off x="0" y="-4"/>
            <a:ext cx="9144003" cy="5143663"/>
            <a:chOff x="0" y="-4"/>
            <a:chExt cx="9144003" cy="5143663"/>
          </a:xfrm>
        </p:grpSpPr>
        <p:grpSp>
          <p:nvGrpSpPr>
            <p:cNvPr id="87" name="Google Shape;87;p5"/>
            <p:cNvGrpSpPr/>
            <p:nvPr/>
          </p:nvGrpSpPr>
          <p:grpSpPr>
            <a:xfrm>
              <a:off x="0" y="-4"/>
              <a:ext cx="388827" cy="748459"/>
              <a:chOff x="0" y="-4"/>
              <a:chExt cx="388827" cy="748459"/>
            </a:xfrm>
          </p:grpSpPr>
          <p:sp>
            <p:nvSpPr>
              <p:cNvPr id="88" name="Google Shape;88;p5"/>
              <p:cNvSpPr/>
              <p:nvPr/>
            </p:nvSpPr>
            <p:spPr>
              <a:xfrm>
                <a:off x="0" y="-4"/>
                <a:ext cx="64436" cy="748459"/>
              </a:xfrm>
              <a:custGeom>
                <a:rect b="b" l="l" r="r" t="t"/>
                <a:pathLst>
                  <a:path extrusionOk="0" h="303020" w="64436">
                    <a:moveTo>
                      <a:pt x="0" y="0"/>
                    </a:moveTo>
                    <a:lnTo>
                      <a:pt x="64437" y="0"/>
                    </a:lnTo>
                    <a:lnTo>
                      <a:pt x="64437" y="303021"/>
                    </a:lnTo>
                    <a:lnTo>
                      <a:pt x="0" y="30302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5"/>
              <p:cNvSpPr/>
              <p:nvPr/>
            </p:nvSpPr>
            <p:spPr>
              <a:xfrm>
                <a:off x="108128" y="-4"/>
                <a:ext cx="64440" cy="748459"/>
              </a:xfrm>
              <a:custGeom>
                <a:rect b="b" l="l" r="r" t="t"/>
                <a:pathLst>
                  <a:path extrusionOk="0" h="303020" w="64440">
                    <a:moveTo>
                      <a:pt x="0" y="0"/>
                    </a:moveTo>
                    <a:lnTo>
                      <a:pt x="64441" y="0"/>
                    </a:lnTo>
                    <a:lnTo>
                      <a:pt x="64441" y="303021"/>
                    </a:lnTo>
                    <a:lnTo>
                      <a:pt x="0" y="30302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5"/>
              <p:cNvSpPr/>
              <p:nvPr/>
            </p:nvSpPr>
            <p:spPr>
              <a:xfrm>
                <a:off x="216259" y="-4"/>
                <a:ext cx="64436" cy="748459"/>
              </a:xfrm>
              <a:custGeom>
                <a:rect b="b" l="l" r="r" t="t"/>
                <a:pathLst>
                  <a:path extrusionOk="0" h="303020" w="64436">
                    <a:moveTo>
                      <a:pt x="0" y="0"/>
                    </a:moveTo>
                    <a:lnTo>
                      <a:pt x="64437" y="0"/>
                    </a:lnTo>
                    <a:lnTo>
                      <a:pt x="64437" y="303021"/>
                    </a:lnTo>
                    <a:lnTo>
                      <a:pt x="0" y="30302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5"/>
              <p:cNvSpPr/>
              <p:nvPr/>
            </p:nvSpPr>
            <p:spPr>
              <a:xfrm>
                <a:off x="324391" y="-4"/>
                <a:ext cx="64436" cy="748459"/>
              </a:xfrm>
              <a:custGeom>
                <a:rect b="b" l="l" r="r" t="t"/>
                <a:pathLst>
                  <a:path extrusionOk="0" h="303020" w="64436">
                    <a:moveTo>
                      <a:pt x="0" y="0"/>
                    </a:moveTo>
                    <a:lnTo>
                      <a:pt x="64437" y="0"/>
                    </a:lnTo>
                    <a:lnTo>
                      <a:pt x="64437" y="303021"/>
                    </a:lnTo>
                    <a:lnTo>
                      <a:pt x="0" y="30302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" name="Google Shape;92;p5"/>
            <p:cNvGrpSpPr/>
            <p:nvPr/>
          </p:nvGrpSpPr>
          <p:grpSpPr>
            <a:xfrm flipH="1">
              <a:off x="8196979" y="5067308"/>
              <a:ext cx="614970" cy="67353"/>
              <a:chOff x="4468347" y="2478165"/>
              <a:chExt cx="380292" cy="41653"/>
            </a:xfrm>
          </p:grpSpPr>
          <p:sp>
            <p:nvSpPr>
              <p:cNvPr id="93" name="Google Shape;93;p5"/>
              <p:cNvSpPr/>
              <p:nvPr/>
            </p:nvSpPr>
            <p:spPr>
              <a:xfrm>
                <a:off x="4468347" y="2478165"/>
                <a:ext cx="41653" cy="41653"/>
              </a:xfrm>
              <a:custGeom>
                <a:rect b="b" l="l" r="r" t="t"/>
                <a:pathLst>
                  <a:path extrusionOk="0" h="41653" w="41653">
                    <a:moveTo>
                      <a:pt x="41654" y="20827"/>
                    </a:moveTo>
                    <a:cubicBezTo>
                      <a:pt x="41654" y="32329"/>
                      <a:pt x="32329" y="41654"/>
                      <a:pt x="20827" y="41654"/>
                    </a:cubicBezTo>
                    <a:cubicBezTo>
                      <a:pt x="9324" y="41654"/>
                      <a:pt x="0" y="32329"/>
                      <a:pt x="0" y="20827"/>
                    </a:cubicBezTo>
                    <a:cubicBezTo>
                      <a:pt x="0" y="9325"/>
                      <a:pt x="9324" y="0"/>
                      <a:pt x="20827" y="0"/>
                    </a:cubicBezTo>
                    <a:cubicBezTo>
                      <a:pt x="32329" y="0"/>
                      <a:pt x="41654" y="9325"/>
                      <a:pt x="41654" y="208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5"/>
              <p:cNvSpPr/>
              <p:nvPr/>
            </p:nvSpPr>
            <p:spPr>
              <a:xfrm>
                <a:off x="4581228" y="2478165"/>
                <a:ext cx="41653" cy="41653"/>
              </a:xfrm>
              <a:custGeom>
                <a:rect b="b" l="l" r="r" t="t"/>
                <a:pathLst>
                  <a:path extrusionOk="0" h="41653" w="41653">
                    <a:moveTo>
                      <a:pt x="41654" y="20827"/>
                    </a:moveTo>
                    <a:cubicBezTo>
                      <a:pt x="41654" y="32329"/>
                      <a:pt x="32329" y="41654"/>
                      <a:pt x="20827" y="41654"/>
                    </a:cubicBezTo>
                    <a:cubicBezTo>
                      <a:pt x="9324" y="41654"/>
                      <a:pt x="0" y="32329"/>
                      <a:pt x="0" y="20827"/>
                    </a:cubicBezTo>
                    <a:cubicBezTo>
                      <a:pt x="0" y="9325"/>
                      <a:pt x="9324" y="0"/>
                      <a:pt x="20827" y="0"/>
                    </a:cubicBezTo>
                    <a:cubicBezTo>
                      <a:pt x="32329" y="0"/>
                      <a:pt x="41654" y="9325"/>
                      <a:pt x="41654" y="208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5"/>
              <p:cNvSpPr/>
              <p:nvPr/>
            </p:nvSpPr>
            <p:spPr>
              <a:xfrm>
                <a:off x="4694109" y="2478165"/>
                <a:ext cx="41653" cy="41653"/>
              </a:xfrm>
              <a:custGeom>
                <a:rect b="b" l="l" r="r" t="t"/>
                <a:pathLst>
                  <a:path extrusionOk="0" h="41653" w="41653">
                    <a:moveTo>
                      <a:pt x="41654" y="20827"/>
                    </a:moveTo>
                    <a:cubicBezTo>
                      <a:pt x="41654" y="32329"/>
                      <a:pt x="32329" y="41654"/>
                      <a:pt x="20827" y="41654"/>
                    </a:cubicBezTo>
                    <a:cubicBezTo>
                      <a:pt x="9324" y="41654"/>
                      <a:pt x="0" y="32329"/>
                      <a:pt x="0" y="20827"/>
                    </a:cubicBezTo>
                    <a:cubicBezTo>
                      <a:pt x="0" y="9325"/>
                      <a:pt x="9324" y="0"/>
                      <a:pt x="20827" y="0"/>
                    </a:cubicBezTo>
                    <a:cubicBezTo>
                      <a:pt x="32329" y="0"/>
                      <a:pt x="41654" y="9325"/>
                      <a:pt x="41654" y="208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5"/>
              <p:cNvSpPr/>
              <p:nvPr/>
            </p:nvSpPr>
            <p:spPr>
              <a:xfrm>
                <a:off x="4806986" y="2478165"/>
                <a:ext cx="41653" cy="41653"/>
              </a:xfrm>
              <a:custGeom>
                <a:rect b="b" l="l" r="r" t="t"/>
                <a:pathLst>
                  <a:path extrusionOk="0" h="41653" w="41653">
                    <a:moveTo>
                      <a:pt x="41654" y="20827"/>
                    </a:moveTo>
                    <a:cubicBezTo>
                      <a:pt x="41654" y="32329"/>
                      <a:pt x="32329" y="41654"/>
                      <a:pt x="20827" y="41654"/>
                    </a:cubicBezTo>
                    <a:cubicBezTo>
                      <a:pt x="9324" y="41654"/>
                      <a:pt x="0" y="32329"/>
                      <a:pt x="0" y="20827"/>
                    </a:cubicBezTo>
                    <a:cubicBezTo>
                      <a:pt x="0" y="9325"/>
                      <a:pt x="9324" y="0"/>
                      <a:pt x="20827" y="0"/>
                    </a:cubicBezTo>
                    <a:cubicBezTo>
                      <a:pt x="32329" y="0"/>
                      <a:pt x="41654" y="9325"/>
                      <a:pt x="41654" y="208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7" name="Google Shape;97;p5"/>
            <p:cNvSpPr/>
            <p:nvPr/>
          </p:nvSpPr>
          <p:spPr>
            <a:xfrm flipH="1">
              <a:off x="8951778" y="4603998"/>
              <a:ext cx="192225" cy="539661"/>
            </a:xfrm>
            <a:custGeom>
              <a:rect b="b" l="l" r="r" t="t"/>
              <a:pathLst>
                <a:path extrusionOk="0" h="333639" w="118841">
                  <a:moveTo>
                    <a:pt x="0" y="0"/>
                  </a:moveTo>
                  <a:lnTo>
                    <a:pt x="118841" y="0"/>
                  </a:lnTo>
                  <a:lnTo>
                    <a:pt x="118841" y="333639"/>
                  </a:lnTo>
                  <a:lnTo>
                    <a:pt x="0" y="33363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6"/>
          <p:cNvPicPr preferRelativeResize="0"/>
          <p:nvPr/>
        </p:nvPicPr>
        <p:blipFill rotWithShape="1">
          <a:blip r:embed="rId2">
            <a:alphaModFix amt="10000"/>
          </a:blip>
          <a:srcRect b="2376" l="685" r="0" t="14241"/>
          <a:stretch/>
        </p:blipFill>
        <p:spPr>
          <a:xfrm>
            <a:off x="-22400" y="0"/>
            <a:ext cx="91887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01" name="Google Shape;101;p6"/>
          <p:cNvGrpSpPr/>
          <p:nvPr/>
        </p:nvGrpSpPr>
        <p:grpSpPr>
          <a:xfrm>
            <a:off x="8458893" y="10"/>
            <a:ext cx="635328" cy="986815"/>
            <a:chOff x="8458893" y="10"/>
            <a:chExt cx="635328" cy="986815"/>
          </a:xfrm>
        </p:grpSpPr>
        <p:sp>
          <p:nvSpPr>
            <p:cNvPr id="102" name="Google Shape;102;p6"/>
            <p:cNvSpPr/>
            <p:nvPr/>
          </p:nvSpPr>
          <p:spPr>
            <a:xfrm>
              <a:off x="8803682" y="154478"/>
              <a:ext cx="290539" cy="290539"/>
            </a:xfrm>
            <a:custGeom>
              <a:rect b="b" l="l" r="r" t="t"/>
              <a:pathLst>
                <a:path extrusionOk="0" h="173456" w="173456">
                  <a:moveTo>
                    <a:pt x="0" y="0"/>
                  </a:moveTo>
                  <a:lnTo>
                    <a:pt x="173456" y="0"/>
                  </a:lnTo>
                  <a:lnTo>
                    <a:pt x="173456" y="173456"/>
                  </a:lnTo>
                  <a:lnTo>
                    <a:pt x="0" y="1734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6"/>
            <p:cNvSpPr/>
            <p:nvPr/>
          </p:nvSpPr>
          <p:spPr>
            <a:xfrm>
              <a:off x="8734740" y="10"/>
              <a:ext cx="13801" cy="986815"/>
            </a:xfrm>
            <a:custGeom>
              <a:rect b="b" l="l" r="r" t="t"/>
              <a:pathLst>
                <a:path extrusionOk="0" h="772458" w="10803">
                  <a:moveTo>
                    <a:pt x="0" y="0"/>
                  </a:moveTo>
                  <a:lnTo>
                    <a:pt x="10803" y="0"/>
                  </a:lnTo>
                  <a:lnTo>
                    <a:pt x="10803" y="772459"/>
                  </a:lnTo>
                  <a:lnTo>
                    <a:pt x="0" y="7724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8665779" y="10"/>
              <a:ext cx="13801" cy="986815"/>
            </a:xfrm>
            <a:custGeom>
              <a:rect b="b" l="l" r="r" t="t"/>
              <a:pathLst>
                <a:path extrusionOk="0" h="772458" w="10803">
                  <a:moveTo>
                    <a:pt x="0" y="0"/>
                  </a:moveTo>
                  <a:lnTo>
                    <a:pt x="10803" y="0"/>
                  </a:lnTo>
                  <a:lnTo>
                    <a:pt x="10803" y="772459"/>
                  </a:lnTo>
                  <a:lnTo>
                    <a:pt x="0" y="7724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8596814" y="10"/>
              <a:ext cx="13801" cy="986815"/>
            </a:xfrm>
            <a:custGeom>
              <a:rect b="b" l="l" r="r" t="t"/>
              <a:pathLst>
                <a:path extrusionOk="0" h="772458" w="10803">
                  <a:moveTo>
                    <a:pt x="0" y="0"/>
                  </a:moveTo>
                  <a:lnTo>
                    <a:pt x="10803" y="0"/>
                  </a:lnTo>
                  <a:lnTo>
                    <a:pt x="10803" y="772459"/>
                  </a:lnTo>
                  <a:lnTo>
                    <a:pt x="0" y="7724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6"/>
            <p:cNvSpPr/>
            <p:nvPr/>
          </p:nvSpPr>
          <p:spPr>
            <a:xfrm>
              <a:off x="8527854" y="10"/>
              <a:ext cx="13801" cy="986815"/>
            </a:xfrm>
            <a:custGeom>
              <a:rect b="b" l="l" r="r" t="t"/>
              <a:pathLst>
                <a:path extrusionOk="0" h="772458" w="10803">
                  <a:moveTo>
                    <a:pt x="0" y="0"/>
                  </a:moveTo>
                  <a:lnTo>
                    <a:pt x="10803" y="0"/>
                  </a:lnTo>
                  <a:lnTo>
                    <a:pt x="10803" y="772459"/>
                  </a:lnTo>
                  <a:lnTo>
                    <a:pt x="0" y="7724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6"/>
            <p:cNvSpPr/>
            <p:nvPr/>
          </p:nvSpPr>
          <p:spPr>
            <a:xfrm>
              <a:off x="8458893" y="10"/>
              <a:ext cx="13801" cy="986815"/>
            </a:xfrm>
            <a:custGeom>
              <a:rect b="b" l="l" r="r" t="t"/>
              <a:pathLst>
                <a:path extrusionOk="0" h="772458" w="10803">
                  <a:moveTo>
                    <a:pt x="0" y="0"/>
                  </a:moveTo>
                  <a:lnTo>
                    <a:pt x="10803" y="0"/>
                  </a:lnTo>
                  <a:lnTo>
                    <a:pt x="10803" y="772459"/>
                  </a:lnTo>
                  <a:lnTo>
                    <a:pt x="0" y="7724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7"/>
          <p:cNvPicPr preferRelativeResize="0"/>
          <p:nvPr/>
        </p:nvPicPr>
        <p:blipFill rotWithShape="1">
          <a:blip r:embed="rId2">
            <a:alphaModFix amt="10000"/>
          </a:blip>
          <a:srcRect b="2376" l="685" r="0" t="14241"/>
          <a:stretch/>
        </p:blipFill>
        <p:spPr>
          <a:xfrm>
            <a:off x="-22400" y="0"/>
            <a:ext cx="91887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7"/>
          <p:cNvSpPr txBox="1"/>
          <p:nvPr>
            <p:ph type="title"/>
          </p:nvPr>
        </p:nvSpPr>
        <p:spPr>
          <a:xfrm>
            <a:off x="720000" y="539500"/>
            <a:ext cx="4160700" cy="9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" type="subTitle"/>
          </p:nvPr>
        </p:nvSpPr>
        <p:spPr>
          <a:xfrm>
            <a:off x="720000" y="1458725"/>
            <a:ext cx="4160700" cy="31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112" name="Google Shape;112;p7"/>
          <p:cNvSpPr/>
          <p:nvPr>
            <p:ph idx="2" type="pic"/>
          </p:nvPr>
        </p:nvSpPr>
        <p:spPr>
          <a:xfrm>
            <a:off x="5453850" y="817025"/>
            <a:ext cx="3253500" cy="37869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13" name="Google Shape;113;p7"/>
          <p:cNvGrpSpPr/>
          <p:nvPr/>
        </p:nvGrpSpPr>
        <p:grpSpPr>
          <a:xfrm>
            <a:off x="83189" y="130134"/>
            <a:ext cx="875593" cy="277427"/>
            <a:chOff x="83189" y="130134"/>
            <a:chExt cx="875593" cy="277427"/>
          </a:xfrm>
        </p:grpSpPr>
        <p:grpSp>
          <p:nvGrpSpPr>
            <p:cNvPr id="114" name="Google Shape;114;p7"/>
            <p:cNvGrpSpPr/>
            <p:nvPr/>
          </p:nvGrpSpPr>
          <p:grpSpPr>
            <a:xfrm>
              <a:off x="83189" y="130134"/>
              <a:ext cx="575426" cy="277427"/>
              <a:chOff x="4641913" y="1435311"/>
              <a:chExt cx="371794" cy="179251"/>
            </a:xfrm>
          </p:grpSpPr>
          <p:sp>
            <p:nvSpPr>
              <p:cNvPr id="115" name="Google Shape;115;p7"/>
              <p:cNvSpPr/>
              <p:nvPr/>
            </p:nvSpPr>
            <p:spPr>
              <a:xfrm>
                <a:off x="4641913" y="1435315"/>
                <a:ext cx="28789" cy="28789"/>
              </a:xfrm>
              <a:custGeom>
                <a:rect b="b" l="l" r="r" t="t"/>
                <a:pathLst>
                  <a:path extrusionOk="0" h="28789" w="28789">
                    <a:moveTo>
                      <a:pt x="14395" y="0"/>
                    </a:moveTo>
                    <a:cubicBezTo>
                      <a:pt x="6445" y="0"/>
                      <a:pt x="0" y="6445"/>
                      <a:pt x="0" y="14395"/>
                    </a:cubicBezTo>
                    <a:cubicBezTo>
                      <a:pt x="0" y="22344"/>
                      <a:pt x="6445" y="28789"/>
                      <a:pt x="14395" y="28789"/>
                    </a:cubicBezTo>
                    <a:cubicBezTo>
                      <a:pt x="22344" y="28789"/>
                      <a:pt x="28789" y="22344"/>
                      <a:pt x="28789" y="14395"/>
                    </a:cubicBezTo>
                    <a:cubicBezTo>
                      <a:pt x="28789" y="6445"/>
                      <a:pt x="22344" y="0"/>
                      <a:pt x="143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7"/>
              <p:cNvSpPr/>
              <p:nvPr/>
            </p:nvSpPr>
            <p:spPr>
              <a:xfrm>
                <a:off x="4727670" y="1435315"/>
                <a:ext cx="28780" cy="28789"/>
              </a:xfrm>
              <a:custGeom>
                <a:rect b="b" l="l" r="r" t="t"/>
                <a:pathLst>
                  <a:path extrusionOk="0" h="28789" w="28780">
                    <a:moveTo>
                      <a:pt x="14390" y="0"/>
                    </a:moveTo>
                    <a:cubicBezTo>
                      <a:pt x="6441" y="0"/>
                      <a:pt x="0" y="6445"/>
                      <a:pt x="0" y="14395"/>
                    </a:cubicBezTo>
                    <a:cubicBezTo>
                      <a:pt x="0" y="22344"/>
                      <a:pt x="6445" y="28789"/>
                      <a:pt x="14390" y="28789"/>
                    </a:cubicBezTo>
                    <a:cubicBezTo>
                      <a:pt x="22336" y="28789"/>
                      <a:pt x="28781" y="22344"/>
                      <a:pt x="28781" y="14395"/>
                    </a:cubicBezTo>
                    <a:cubicBezTo>
                      <a:pt x="28781" y="6445"/>
                      <a:pt x="22336" y="0"/>
                      <a:pt x="143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7"/>
              <p:cNvSpPr/>
              <p:nvPr/>
            </p:nvSpPr>
            <p:spPr>
              <a:xfrm>
                <a:off x="4813422" y="1435315"/>
                <a:ext cx="28785" cy="28789"/>
              </a:xfrm>
              <a:custGeom>
                <a:rect b="b" l="l" r="r" t="t"/>
                <a:pathLst>
                  <a:path extrusionOk="0" h="28789" w="28785">
                    <a:moveTo>
                      <a:pt x="14390" y="0"/>
                    </a:moveTo>
                    <a:cubicBezTo>
                      <a:pt x="6441" y="0"/>
                      <a:pt x="0" y="6445"/>
                      <a:pt x="0" y="14395"/>
                    </a:cubicBezTo>
                    <a:cubicBezTo>
                      <a:pt x="0" y="22344"/>
                      <a:pt x="6445" y="28789"/>
                      <a:pt x="14390" y="28789"/>
                    </a:cubicBezTo>
                    <a:cubicBezTo>
                      <a:pt x="22336" y="28789"/>
                      <a:pt x="28785" y="22344"/>
                      <a:pt x="28785" y="14395"/>
                    </a:cubicBezTo>
                    <a:cubicBezTo>
                      <a:pt x="28785" y="6445"/>
                      <a:pt x="22340" y="0"/>
                      <a:pt x="143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>
                <a:off x="4899170" y="1435315"/>
                <a:ext cx="28789" cy="28789"/>
              </a:xfrm>
              <a:custGeom>
                <a:rect b="b" l="l" r="r" t="t"/>
                <a:pathLst>
                  <a:path extrusionOk="0" h="28789" w="28789">
                    <a:moveTo>
                      <a:pt x="14395" y="0"/>
                    </a:moveTo>
                    <a:cubicBezTo>
                      <a:pt x="6445" y="0"/>
                      <a:pt x="0" y="6445"/>
                      <a:pt x="0" y="14395"/>
                    </a:cubicBezTo>
                    <a:cubicBezTo>
                      <a:pt x="0" y="22344"/>
                      <a:pt x="6445" y="28789"/>
                      <a:pt x="14395" y="28789"/>
                    </a:cubicBezTo>
                    <a:cubicBezTo>
                      <a:pt x="22344" y="28789"/>
                      <a:pt x="28789" y="22344"/>
                      <a:pt x="28789" y="14395"/>
                    </a:cubicBezTo>
                    <a:cubicBezTo>
                      <a:pt x="28789" y="6445"/>
                      <a:pt x="22344" y="0"/>
                      <a:pt x="143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7"/>
              <p:cNvSpPr/>
              <p:nvPr/>
            </p:nvSpPr>
            <p:spPr>
              <a:xfrm>
                <a:off x="4984927" y="1435311"/>
                <a:ext cx="28780" cy="28789"/>
              </a:xfrm>
              <a:custGeom>
                <a:rect b="b" l="l" r="r" t="t"/>
                <a:pathLst>
                  <a:path extrusionOk="0" h="28789" w="28780">
                    <a:moveTo>
                      <a:pt x="14390" y="28789"/>
                    </a:moveTo>
                    <a:cubicBezTo>
                      <a:pt x="22340" y="28789"/>
                      <a:pt x="28781" y="22344"/>
                      <a:pt x="28781" y="14395"/>
                    </a:cubicBezTo>
                    <a:cubicBezTo>
                      <a:pt x="28781" y="6445"/>
                      <a:pt x="22336" y="0"/>
                      <a:pt x="14390" y="0"/>
                    </a:cubicBezTo>
                    <a:cubicBezTo>
                      <a:pt x="6445" y="0"/>
                      <a:pt x="0" y="6445"/>
                      <a:pt x="0" y="14395"/>
                    </a:cubicBezTo>
                    <a:cubicBezTo>
                      <a:pt x="0" y="22344"/>
                      <a:pt x="6445" y="28789"/>
                      <a:pt x="14390" y="287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7"/>
              <p:cNvSpPr/>
              <p:nvPr/>
            </p:nvSpPr>
            <p:spPr>
              <a:xfrm>
                <a:off x="4641913" y="1510547"/>
                <a:ext cx="28789" cy="28785"/>
              </a:xfrm>
              <a:custGeom>
                <a:rect b="b" l="l" r="r" t="t"/>
                <a:pathLst>
                  <a:path extrusionOk="0" h="28785" w="28789">
                    <a:moveTo>
                      <a:pt x="14395" y="0"/>
                    </a:moveTo>
                    <a:cubicBezTo>
                      <a:pt x="6445" y="0"/>
                      <a:pt x="0" y="6445"/>
                      <a:pt x="0" y="14390"/>
                    </a:cubicBezTo>
                    <a:cubicBezTo>
                      <a:pt x="0" y="22336"/>
                      <a:pt x="6445" y="28785"/>
                      <a:pt x="14395" y="28785"/>
                    </a:cubicBezTo>
                    <a:cubicBezTo>
                      <a:pt x="22344" y="28785"/>
                      <a:pt x="28789" y="22340"/>
                      <a:pt x="28789" y="14390"/>
                    </a:cubicBezTo>
                    <a:cubicBezTo>
                      <a:pt x="28789" y="6441"/>
                      <a:pt x="22344" y="0"/>
                      <a:pt x="143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7"/>
              <p:cNvSpPr/>
              <p:nvPr/>
            </p:nvSpPr>
            <p:spPr>
              <a:xfrm>
                <a:off x="4727670" y="1510547"/>
                <a:ext cx="28780" cy="28785"/>
              </a:xfrm>
              <a:custGeom>
                <a:rect b="b" l="l" r="r" t="t"/>
                <a:pathLst>
                  <a:path extrusionOk="0" h="28785" w="28780">
                    <a:moveTo>
                      <a:pt x="14390" y="0"/>
                    </a:moveTo>
                    <a:cubicBezTo>
                      <a:pt x="6441" y="0"/>
                      <a:pt x="0" y="6445"/>
                      <a:pt x="0" y="14390"/>
                    </a:cubicBezTo>
                    <a:cubicBezTo>
                      <a:pt x="0" y="22336"/>
                      <a:pt x="6445" y="28785"/>
                      <a:pt x="14390" y="28785"/>
                    </a:cubicBezTo>
                    <a:cubicBezTo>
                      <a:pt x="22336" y="28785"/>
                      <a:pt x="28781" y="22340"/>
                      <a:pt x="28781" y="14390"/>
                    </a:cubicBezTo>
                    <a:cubicBezTo>
                      <a:pt x="28781" y="6441"/>
                      <a:pt x="22336" y="0"/>
                      <a:pt x="143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7"/>
              <p:cNvSpPr/>
              <p:nvPr/>
            </p:nvSpPr>
            <p:spPr>
              <a:xfrm>
                <a:off x="4813422" y="1510547"/>
                <a:ext cx="28785" cy="28785"/>
              </a:xfrm>
              <a:custGeom>
                <a:rect b="b" l="l" r="r" t="t"/>
                <a:pathLst>
                  <a:path extrusionOk="0" h="28785" w="28785">
                    <a:moveTo>
                      <a:pt x="14390" y="0"/>
                    </a:moveTo>
                    <a:cubicBezTo>
                      <a:pt x="6441" y="0"/>
                      <a:pt x="0" y="6445"/>
                      <a:pt x="0" y="14390"/>
                    </a:cubicBezTo>
                    <a:cubicBezTo>
                      <a:pt x="0" y="22336"/>
                      <a:pt x="6445" y="28785"/>
                      <a:pt x="14390" y="28785"/>
                    </a:cubicBezTo>
                    <a:cubicBezTo>
                      <a:pt x="22336" y="28785"/>
                      <a:pt x="28785" y="22340"/>
                      <a:pt x="28785" y="14390"/>
                    </a:cubicBezTo>
                    <a:cubicBezTo>
                      <a:pt x="28785" y="6441"/>
                      <a:pt x="22340" y="0"/>
                      <a:pt x="143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7"/>
              <p:cNvSpPr/>
              <p:nvPr/>
            </p:nvSpPr>
            <p:spPr>
              <a:xfrm>
                <a:off x="4899170" y="1510547"/>
                <a:ext cx="28789" cy="28785"/>
              </a:xfrm>
              <a:custGeom>
                <a:rect b="b" l="l" r="r" t="t"/>
                <a:pathLst>
                  <a:path extrusionOk="0" h="28785" w="28789">
                    <a:moveTo>
                      <a:pt x="14395" y="0"/>
                    </a:moveTo>
                    <a:cubicBezTo>
                      <a:pt x="6445" y="0"/>
                      <a:pt x="0" y="6445"/>
                      <a:pt x="0" y="14390"/>
                    </a:cubicBezTo>
                    <a:cubicBezTo>
                      <a:pt x="0" y="22336"/>
                      <a:pt x="6445" y="28785"/>
                      <a:pt x="14395" y="28785"/>
                    </a:cubicBezTo>
                    <a:cubicBezTo>
                      <a:pt x="22344" y="28785"/>
                      <a:pt x="28789" y="22340"/>
                      <a:pt x="28789" y="14390"/>
                    </a:cubicBezTo>
                    <a:cubicBezTo>
                      <a:pt x="28789" y="6441"/>
                      <a:pt x="22344" y="0"/>
                      <a:pt x="143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7"/>
              <p:cNvSpPr/>
              <p:nvPr/>
            </p:nvSpPr>
            <p:spPr>
              <a:xfrm>
                <a:off x="4984927" y="1510547"/>
                <a:ext cx="28780" cy="28785"/>
              </a:xfrm>
              <a:custGeom>
                <a:rect b="b" l="l" r="r" t="t"/>
                <a:pathLst>
                  <a:path extrusionOk="0" h="28785" w="28780">
                    <a:moveTo>
                      <a:pt x="14390" y="0"/>
                    </a:moveTo>
                    <a:cubicBezTo>
                      <a:pt x="6441" y="0"/>
                      <a:pt x="0" y="6445"/>
                      <a:pt x="0" y="14390"/>
                    </a:cubicBezTo>
                    <a:cubicBezTo>
                      <a:pt x="0" y="22336"/>
                      <a:pt x="6445" y="28785"/>
                      <a:pt x="14390" y="28785"/>
                    </a:cubicBezTo>
                    <a:cubicBezTo>
                      <a:pt x="22336" y="28785"/>
                      <a:pt x="28781" y="22340"/>
                      <a:pt x="28781" y="14390"/>
                    </a:cubicBezTo>
                    <a:cubicBezTo>
                      <a:pt x="28781" y="6441"/>
                      <a:pt x="22336" y="0"/>
                      <a:pt x="143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7"/>
              <p:cNvSpPr/>
              <p:nvPr/>
            </p:nvSpPr>
            <p:spPr>
              <a:xfrm>
                <a:off x="4641913" y="1585778"/>
                <a:ext cx="28789" cy="28784"/>
              </a:xfrm>
              <a:custGeom>
                <a:rect b="b" l="l" r="r" t="t"/>
                <a:pathLst>
                  <a:path extrusionOk="0" h="28784" w="28789">
                    <a:moveTo>
                      <a:pt x="14395" y="0"/>
                    </a:moveTo>
                    <a:cubicBezTo>
                      <a:pt x="6445" y="0"/>
                      <a:pt x="0" y="6445"/>
                      <a:pt x="0" y="14390"/>
                    </a:cubicBezTo>
                    <a:cubicBezTo>
                      <a:pt x="0" y="22336"/>
                      <a:pt x="6445" y="28785"/>
                      <a:pt x="14395" y="28785"/>
                    </a:cubicBezTo>
                    <a:cubicBezTo>
                      <a:pt x="22344" y="28785"/>
                      <a:pt x="28789" y="22340"/>
                      <a:pt x="28789" y="14390"/>
                    </a:cubicBezTo>
                    <a:cubicBezTo>
                      <a:pt x="28789" y="6441"/>
                      <a:pt x="22344" y="0"/>
                      <a:pt x="143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7"/>
              <p:cNvSpPr/>
              <p:nvPr/>
            </p:nvSpPr>
            <p:spPr>
              <a:xfrm>
                <a:off x="4727670" y="1585778"/>
                <a:ext cx="28780" cy="28784"/>
              </a:xfrm>
              <a:custGeom>
                <a:rect b="b" l="l" r="r" t="t"/>
                <a:pathLst>
                  <a:path extrusionOk="0" h="28784" w="28780">
                    <a:moveTo>
                      <a:pt x="14390" y="0"/>
                    </a:moveTo>
                    <a:cubicBezTo>
                      <a:pt x="6441" y="0"/>
                      <a:pt x="0" y="6445"/>
                      <a:pt x="0" y="14390"/>
                    </a:cubicBezTo>
                    <a:cubicBezTo>
                      <a:pt x="0" y="22336"/>
                      <a:pt x="6445" y="28785"/>
                      <a:pt x="14390" y="28785"/>
                    </a:cubicBezTo>
                    <a:cubicBezTo>
                      <a:pt x="22336" y="28785"/>
                      <a:pt x="28781" y="22340"/>
                      <a:pt x="28781" y="14390"/>
                    </a:cubicBezTo>
                    <a:cubicBezTo>
                      <a:pt x="28781" y="6441"/>
                      <a:pt x="22336" y="0"/>
                      <a:pt x="143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7"/>
              <p:cNvSpPr/>
              <p:nvPr/>
            </p:nvSpPr>
            <p:spPr>
              <a:xfrm>
                <a:off x="4813422" y="1585778"/>
                <a:ext cx="28785" cy="28784"/>
              </a:xfrm>
              <a:custGeom>
                <a:rect b="b" l="l" r="r" t="t"/>
                <a:pathLst>
                  <a:path extrusionOk="0" h="28784" w="28785">
                    <a:moveTo>
                      <a:pt x="14390" y="0"/>
                    </a:moveTo>
                    <a:cubicBezTo>
                      <a:pt x="6441" y="0"/>
                      <a:pt x="0" y="6445"/>
                      <a:pt x="0" y="14390"/>
                    </a:cubicBezTo>
                    <a:cubicBezTo>
                      <a:pt x="0" y="22336"/>
                      <a:pt x="6445" y="28785"/>
                      <a:pt x="14390" y="28785"/>
                    </a:cubicBezTo>
                    <a:cubicBezTo>
                      <a:pt x="22336" y="28785"/>
                      <a:pt x="28785" y="22340"/>
                      <a:pt x="28785" y="14390"/>
                    </a:cubicBezTo>
                    <a:cubicBezTo>
                      <a:pt x="28785" y="6441"/>
                      <a:pt x="22340" y="0"/>
                      <a:pt x="143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7"/>
              <p:cNvSpPr/>
              <p:nvPr/>
            </p:nvSpPr>
            <p:spPr>
              <a:xfrm>
                <a:off x="4899170" y="1585778"/>
                <a:ext cx="28789" cy="28784"/>
              </a:xfrm>
              <a:custGeom>
                <a:rect b="b" l="l" r="r" t="t"/>
                <a:pathLst>
                  <a:path extrusionOk="0" h="28784" w="28789">
                    <a:moveTo>
                      <a:pt x="14395" y="0"/>
                    </a:moveTo>
                    <a:cubicBezTo>
                      <a:pt x="6445" y="0"/>
                      <a:pt x="0" y="6445"/>
                      <a:pt x="0" y="14390"/>
                    </a:cubicBezTo>
                    <a:cubicBezTo>
                      <a:pt x="0" y="22336"/>
                      <a:pt x="6445" y="28785"/>
                      <a:pt x="14395" y="28785"/>
                    </a:cubicBezTo>
                    <a:cubicBezTo>
                      <a:pt x="22344" y="28785"/>
                      <a:pt x="28789" y="22340"/>
                      <a:pt x="28789" y="14390"/>
                    </a:cubicBezTo>
                    <a:cubicBezTo>
                      <a:pt x="28789" y="6441"/>
                      <a:pt x="22344" y="0"/>
                      <a:pt x="143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7"/>
              <p:cNvSpPr/>
              <p:nvPr/>
            </p:nvSpPr>
            <p:spPr>
              <a:xfrm>
                <a:off x="4984927" y="1585778"/>
                <a:ext cx="28780" cy="28784"/>
              </a:xfrm>
              <a:custGeom>
                <a:rect b="b" l="l" r="r" t="t"/>
                <a:pathLst>
                  <a:path extrusionOk="0" h="28784" w="28780">
                    <a:moveTo>
                      <a:pt x="14390" y="0"/>
                    </a:moveTo>
                    <a:cubicBezTo>
                      <a:pt x="6441" y="0"/>
                      <a:pt x="0" y="6445"/>
                      <a:pt x="0" y="14390"/>
                    </a:cubicBezTo>
                    <a:cubicBezTo>
                      <a:pt x="0" y="22336"/>
                      <a:pt x="6445" y="28785"/>
                      <a:pt x="14390" y="28785"/>
                    </a:cubicBezTo>
                    <a:cubicBezTo>
                      <a:pt x="22336" y="28785"/>
                      <a:pt x="28781" y="22340"/>
                      <a:pt x="28781" y="14390"/>
                    </a:cubicBezTo>
                    <a:cubicBezTo>
                      <a:pt x="28781" y="6441"/>
                      <a:pt x="22336" y="0"/>
                      <a:pt x="143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0" name="Google Shape;130;p7"/>
            <p:cNvSpPr/>
            <p:nvPr/>
          </p:nvSpPr>
          <p:spPr>
            <a:xfrm>
              <a:off x="761384" y="170132"/>
              <a:ext cx="197398" cy="197398"/>
            </a:xfrm>
            <a:custGeom>
              <a:rect b="b" l="l" r="r" t="t"/>
              <a:pathLst>
                <a:path extrusionOk="0" h="197398" w="197398">
                  <a:moveTo>
                    <a:pt x="0" y="0"/>
                  </a:moveTo>
                  <a:lnTo>
                    <a:pt x="197398" y="0"/>
                  </a:lnTo>
                  <a:lnTo>
                    <a:pt x="197398" y="197398"/>
                  </a:lnTo>
                  <a:lnTo>
                    <a:pt x="0" y="1973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"/>
          <p:cNvSpPr txBox="1"/>
          <p:nvPr>
            <p:ph type="title"/>
          </p:nvPr>
        </p:nvSpPr>
        <p:spPr>
          <a:xfrm>
            <a:off x="713325" y="1983898"/>
            <a:ext cx="7717500" cy="11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133" name="Google Shape;133;p8"/>
          <p:cNvPicPr preferRelativeResize="0"/>
          <p:nvPr/>
        </p:nvPicPr>
        <p:blipFill rotWithShape="1">
          <a:blip r:embed="rId2">
            <a:alphaModFix amt="10000"/>
          </a:blip>
          <a:srcRect b="2376" l="685" r="0" t="14241"/>
          <a:stretch/>
        </p:blipFill>
        <p:spPr>
          <a:xfrm>
            <a:off x="-22400" y="0"/>
            <a:ext cx="918877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8"/>
          <p:cNvGrpSpPr/>
          <p:nvPr/>
        </p:nvGrpSpPr>
        <p:grpSpPr>
          <a:xfrm>
            <a:off x="-805100" y="-978836"/>
            <a:ext cx="9860420" cy="6034838"/>
            <a:chOff x="-805100" y="-978836"/>
            <a:chExt cx="9860420" cy="6034838"/>
          </a:xfrm>
        </p:grpSpPr>
        <p:grpSp>
          <p:nvGrpSpPr>
            <p:cNvPr id="135" name="Google Shape;135;p8"/>
            <p:cNvGrpSpPr/>
            <p:nvPr/>
          </p:nvGrpSpPr>
          <p:grpSpPr>
            <a:xfrm>
              <a:off x="7850436" y="3382024"/>
              <a:ext cx="1204885" cy="1673978"/>
              <a:chOff x="7850436" y="3382024"/>
              <a:chExt cx="1204885" cy="1673978"/>
            </a:xfrm>
          </p:grpSpPr>
          <p:grpSp>
            <p:nvGrpSpPr>
              <p:cNvPr id="136" name="Google Shape;136;p8"/>
              <p:cNvGrpSpPr/>
              <p:nvPr/>
            </p:nvGrpSpPr>
            <p:grpSpPr>
              <a:xfrm>
                <a:off x="8560824" y="3614433"/>
                <a:ext cx="494497" cy="1441570"/>
                <a:chOff x="6475335" y="2771458"/>
                <a:chExt cx="216079" cy="629919"/>
              </a:xfrm>
            </p:grpSpPr>
            <p:sp>
              <p:nvSpPr>
                <p:cNvPr id="137" name="Google Shape;137;p8"/>
                <p:cNvSpPr/>
                <p:nvPr/>
              </p:nvSpPr>
              <p:spPr>
                <a:xfrm>
                  <a:off x="6475335" y="2771458"/>
                  <a:ext cx="216079" cy="216079"/>
                </a:xfrm>
                <a:custGeom>
                  <a:rect b="b" l="l" r="r" t="t"/>
                  <a:pathLst>
                    <a:path extrusionOk="0" h="216079" w="216079">
                      <a:moveTo>
                        <a:pt x="216080" y="216080"/>
                      </a:moveTo>
                      <a:lnTo>
                        <a:pt x="216080" y="216080"/>
                      </a:lnTo>
                      <a:cubicBezTo>
                        <a:pt x="96741" y="216080"/>
                        <a:pt x="0" y="119339"/>
                        <a:pt x="0" y="0"/>
                      </a:cubicBezTo>
                      <a:lnTo>
                        <a:pt x="0" y="0"/>
                      </a:lnTo>
                      <a:cubicBezTo>
                        <a:pt x="119338" y="0"/>
                        <a:pt x="216080" y="96741"/>
                        <a:pt x="216080" y="216080"/>
                      </a:cubicBezTo>
                      <a:lnTo>
                        <a:pt x="216080" y="21608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" name="Google Shape;138;p8"/>
                <p:cNvSpPr/>
                <p:nvPr/>
              </p:nvSpPr>
              <p:spPr>
                <a:xfrm>
                  <a:off x="6475335" y="2978378"/>
                  <a:ext cx="216079" cy="216079"/>
                </a:xfrm>
                <a:custGeom>
                  <a:rect b="b" l="l" r="r" t="t"/>
                  <a:pathLst>
                    <a:path extrusionOk="0" h="216079" w="216079">
                      <a:moveTo>
                        <a:pt x="216080" y="216080"/>
                      </a:moveTo>
                      <a:lnTo>
                        <a:pt x="216080" y="216080"/>
                      </a:lnTo>
                      <a:cubicBezTo>
                        <a:pt x="96741" y="216080"/>
                        <a:pt x="0" y="119339"/>
                        <a:pt x="0" y="0"/>
                      </a:cubicBezTo>
                      <a:lnTo>
                        <a:pt x="0" y="0"/>
                      </a:lnTo>
                      <a:cubicBezTo>
                        <a:pt x="119338" y="0"/>
                        <a:pt x="216080" y="96741"/>
                        <a:pt x="216080" y="216080"/>
                      </a:cubicBezTo>
                      <a:lnTo>
                        <a:pt x="216080" y="21608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" name="Google Shape;139;p8"/>
                <p:cNvSpPr/>
                <p:nvPr/>
              </p:nvSpPr>
              <p:spPr>
                <a:xfrm>
                  <a:off x="6475335" y="3185298"/>
                  <a:ext cx="216079" cy="216079"/>
                </a:xfrm>
                <a:custGeom>
                  <a:rect b="b" l="l" r="r" t="t"/>
                  <a:pathLst>
                    <a:path extrusionOk="0" h="216079" w="216079">
                      <a:moveTo>
                        <a:pt x="216080" y="216080"/>
                      </a:moveTo>
                      <a:lnTo>
                        <a:pt x="216080" y="216080"/>
                      </a:lnTo>
                      <a:cubicBezTo>
                        <a:pt x="96741" y="216080"/>
                        <a:pt x="0" y="119339"/>
                        <a:pt x="0" y="0"/>
                      </a:cubicBezTo>
                      <a:lnTo>
                        <a:pt x="0" y="0"/>
                      </a:lnTo>
                      <a:cubicBezTo>
                        <a:pt x="119338" y="0"/>
                        <a:pt x="216080" y="96741"/>
                        <a:pt x="216080" y="216080"/>
                      </a:cubicBezTo>
                      <a:lnTo>
                        <a:pt x="216080" y="21608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40" name="Google Shape;140;p8"/>
              <p:cNvGrpSpPr/>
              <p:nvPr/>
            </p:nvGrpSpPr>
            <p:grpSpPr>
              <a:xfrm>
                <a:off x="7850436" y="3382024"/>
                <a:ext cx="423549" cy="405394"/>
                <a:chOff x="6049308" y="2669903"/>
                <a:chExt cx="185077" cy="177144"/>
              </a:xfrm>
            </p:grpSpPr>
            <p:sp>
              <p:nvSpPr>
                <p:cNvPr id="141" name="Google Shape;141;p8"/>
                <p:cNvSpPr/>
                <p:nvPr/>
              </p:nvSpPr>
              <p:spPr>
                <a:xfrm>
                  <a:off x="6049308" y="2669903"/>
                  <a:ext cx="30787" cy="30787"/>
                </a:xfrm>
                <a:custGeom>
                  <a:rect b="b" l="l" r="r" t="t"/>
                  <a:pathLst>
                    <a:path extrusionOk="0" h="30787" w="30787">
                      <a:moveTo>
                        <a:pt x="30787" y="15394"/>
                      </a:moveTo>
                      <a:cubicBezTo>
                        <a:pt x="30787" y="23895"/>
                        <a:pt x="23895" y="30787"/>
                        <a:pt x="15394" y="30787"/>
                      </a:cubicBezTo>
                      <a:cubicBezTo>
                        <a:pt x="6892" y="30787"/>
                        <a:pt x="0" y="23895"/>
                        <a:pt x="0" y="15394"/>
                      </a:cubicBezTo>
                      <a:cubicBezTo>
                        <a:pt x="0" y="6892"/>
                        <a:pt x="6892" y="0"/>
                        <a:pt x="15394" y="0"/>
                      </a:cubicBezTo>
                      <a:cubicBezTo>
                        <a:pt x="23895" y="0"/>
                        <a:pt x="30787" y="6892"/>
                        <a:pt x="30787" y="153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2" name="Google Shape;142;p8"/>
                <p:cNvSpPr/>
                <p:nvPr/>
              </p:nvSpPr>
              <p:spPr>
                <a:xfrm>
                  <a:off x="6203598" y="2669903"/>
                  <a:ext cx="30787" cy="30787"/>
                </a:xfrm>
                <a:custGeom>
                  <a:rect b="b" l="l" r="r" t="t"/>
                  <a:pathLst>
                    <a:path extrusionOk="0" h="30787" w="30787">
                      <a:moveTo>
                        <a:pt x="30787" y="15394"/>
                      </a:moveTo>
                      <a:cubicBezTo>
                        <a:pt x="30787" y="23895"/>
                        <a:pt x="23896" y="30787"/>
                        <a:pt x="15394" y="30787"/>
                      </a:cubicBezTo>
                      <a:cubicBezTo>
                        <a:pt x="6892" y="30787"/>
                        <a:pt x="0" y="23895"/>
                        <a:pt x="0" y="15394"/>
                      </a:cubicBezTo>
                      <a:cubicBezTo>
                        <a:pt x="0" y="6892"/>
                        <a:pt x="6892" y="0"/>
                        <a:pt x="15394" y="0"/>
                      </a:cubicBezTo>
                      <a:cubicBezTo>
                        <a:pt x="23896" y="0"/>
                        <a:pt x="30787" y="6892"/>
                        <a:pt x="30787" y="153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3" name="Google Shape;143;p8"/>
                <p:cNvSpPr/>
                <p:nvPr/>
              </p:nvSpPr>
              <p:spPr>
                <a:xfrm>
                  <a:off x="6049308" y="2816260"/>
                  <a:ext cx="30787" cy="30787"/>
                </a:xfrm>
                <a:custGeom>
                  <a:rect b="b" l="l" r="r" t="t"/>
                  <a:pathLst>
                    <a:path extrusionOk="0" h="30787" w="30787">
                      <a:moveTo>
                        <a:pt x="30787" y="15394"/>
                      </a:moveTo>
                      <a:cubicBezTo>
                        <a:pt x="30787" y="23895"/>
                        <a:pt x="23895" y="30787"/>
                        <a:pt x="15394" y="30787"/>
                      </a:cubicBezTo>
                      <a:cubicBezTo>
                        <a:pt x="6892" y="30787"/>
                        <a:pt x="0" y="23895"/>
                        <a:pt x="0" y="15394"/>
                      </a:cubicBezTo>
                      <a:cubicBezTo>
                        <a:pt x="0" y="6892"/>
                        <a:pt x="6892" y="0"/>
                        <a:pt x="15394" y="0"/>
                      </a:cubicBezTo>
                      <a:cubicBezTo>
                        <a:pt x="23895" y="0"/>
                        <a:pt x="30787" y="6892"/>
                        <a:pt x="30787" y="153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4" name="Google Shape;144;p8"/>
                <p:cNvSpPr/>
                <p:nvPr/>
              </p:nvSpPr>
              <p:spPr>
                <a:xfrm>
                  <a:off x="6203598" y="2816260"/>
                  <a:ext cx="30787" cy="30787"/>
                </a:xfrm>
                <a:custGeom>
                  <a:rect b="b" l="l" r="r" t="t"/>
                  <a:pathLst>
                    <a:path extrusionOk="0" h="30787" w="30787">
                      <a:moveTo>
                        <a:pt x="30787" y="15394"/>
                      </a:moveTo>
                      <a:cubicBezTo>
                        <a:pt x="30787" y="23895"/>
                        <a:pt x="23896" y="30787"/>
                        <a:pt x="15394" y="30787"/>
                      </a:cubicBezTo>
                      <a:cubicBezTo>
                        <a:pt x="6892" y="30787"/>
                        <a:pt x="0" y="23895"/>
                        <a:pt x="0" y="15394"/>
                      </a:cubicBezTo>
                      <a:cubicBezTo>
                        <a:pt x="0" y="6892"/>
                        <a:pt x="6892" y="0"/>
                        <a:pt x="15394" y="0"/>
                      </a:cubicBezTo>
                      <a:cubicBezTo>
                        <a:pt x="23896" y="0"/>
                        <a:pt x="30787" y="6892"/>
                        <a:pt x="30787" y="153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45" name="Google Shape;145;p8"/>
            <p:cNvGrpSpPr/>
            <p:nvPr/>
          </p:nvGrpSpPr>
          <p:grpSpPr>
            <a:xfrm>
              <a:off x="-805100" y="-978836"/>
              <a:ext cx="3036653" cy="3036653"/>
              <a:chOff x="-805100" y="-978836"/>
              <a:chExt cx="3036653" cy="3036653"/>
            </a:xfrm>
          </p:grpSpPr>
          <p:sp>
            <p:nvSpPr>
              <p:cNvPr id="146" name="Google Shape;146;p8"/>
              <p:cNvSpPr/>
              <p:nvPr/>
            </p:nvSpPr>
            <p:spPr>
              <a:xfrm rot="-2700000">
                <a:off x="-360392" y="-534128"/>
                <a:ext cx="2147238" cy="2147238"/>
              </a:xfrm>
              <a:custGeom>
                <a:rect b="b" l="l" r="r" t="t"/>
                <a:pathLst>
                  <a:path extrusionOk="0" h="1701206" w="1701206">
                    <a:moveTo>
                      <a:pt x="1701206" y="850603"/>
                    </a:moveTo>
                    <a:cubicBezTo>
                      <a:pt x="1701206" y="1320378"/>
                      <a:pt x="1320378" y="1701206"/>
                      <a:pt x="850603" y="1701206"/>
                    </a:cubicBezTo>
                    <a:cubicBezTo>
                      <a:pt x="380828" y="1701206"/>
                      <a:pt x="0" y="1320378"/>
                      <a:pt x="0" y="850603"/>
                    </a:cubicBezTo>
                    <a:cubicBezTo>
                      <a:pt x="0" y="380828"/>
                      <a:pt x="380828" y="0"/>
                      <a:pt x="850603" y="0"/>
                    </a:cubicBezTo>
                    <a:cubicBezTo>
                      <a:pt x="1320378" y="0"/>
                      <a:pt x="1701206" y="380828"/>
                      <a:pt x="1701206" y="85060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8"/>
              <p:cNvSpPr/>
              <p:nvPr/>
            </p:nvSpPr>
            <p:spPr>
              <a:xfrm>
                <a:off x="1426522" y="207611"/>
                <a:ext cx="170413" cy="663796"/>
              </a:xfrm>
              <a:custGeom>
                <a:rect b="b" l="l" r="r" t="t"/>
                <a:pathLst>
                  <a:path extrusionOk="0" h="663796" w="170413">
                    <a:moveTo>
                      <a:pt x="85205" y="663797"/>
                    </a:moveTo>
                    <a:cubicBezTo>
                      <a:pt x="38223" y="663797"/>
                      <a:pt x="0" y="625574"/>
                      <a:pt x="0" y="578589"/>
                    </a:cubicBezTo>
                    <a:lnTo>
                      <a:pt x="0" y="85204"/>
                    </a:lnTo>
                    <a:cubicBezTo>
                      <a:pt x="0" y="38223"/>
                      <a:pt x="38223" y="0"/>
                      <a:pt x="85205" y="0"/>
                    </a:cubicBezTo>
                    <a:cubicBezTo>
                      <a:pt x="132186" y="0"/>
                      <a:pt x="170413" y="38223"/>
                      <a:pt x="170413" y="85204"/>
                    </a:cubicBezTo>
                    <a:lnTo>
                      <a:pt x="170413" y="578589"/>
                    </a:lnTo>
                    <a:cubicBezTo>
                      <a:pt x="170413" y="625570"/>
                      <a:pt x="132191" y="663797"/>
                      <a:pt x="85205" y="663797"/>
                    </a:cubicBezTo>
                    <a:close/>
                    <a:moveTo>
                      <a:pt x="85205" y="1387"/>
                    </a:moveTo>
                    <a:cubicBezTo>
                      <a:pt x="38990" y="1387"/>
                      <a:pt x="1391" y="38986"/>
                      <a:pt x="1391" y="85200"/>
                    </a:cubicBezTo>
                    <a:lnTo>
                      <a:pt x="1391" y="578585"/>
                    </a:lnTo>
                    <a:cubicBezTo>
                      <a:pt x="1391" y="624799"/>
                      <a:pt x="38990" y="662402"/>
                      <a:pt x="85205" y="662402"/>
                    </a:cubicBezTo>
                    <a:cubicBezTo>
                      <a:pt x="131419" y="662402"/>
                      <a:pt x="169018" y="624803"/>
                      <a:pt x="169018" y="578585"/>
                    </a:cubicBezTo>
                    <a:lnTo>
                      <a:pt x="169018" y="85200"/>
                    </a:lnTo>
                    <a:cubicBezTo>
                      <a:pt x="169018" y="38986"/>
                      <a:pt x="131419" y="1387"/>
                      <a:pt x="85205" y="1387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8"/>
              <p:cNvSpPr/>
              <p:nvPr/>
            </p:nvSpPr>
            <p:spPr>
              <a:xfrm>
                <a:off x="1703439" y="207611"/>
                <a:ext cx="170413" cy="663796"/>
              </a:xfrm>
              <a:custGeom>
                <a:rect b="b" l="l" r="r" t="t"/>
                <a:pathLst>
                  <a:path extrusionOk="0" h="663796" w="170413">
                    <a:moveTo>
                      <a:pt x="160230" y="663797"/>
                    </a:moveTo>
                    <a:lnTo>
                      <a:pt x="10184" y="663797"/>
                    </a:lnTo>
                    <a:cubicBezTo>
                      <a:pt x="4569" y="663797"/>
                      <a:pt x="0" y="659228"/>
                      <a:pt x="0" y="653614"/>
                    </a:cubicBezTo>
                    <a:lnTo>
                      <a:pt x="0" y="10184"/>
                    </a:lnTo>
                    <a:cubicBezTo>
                      <a:pt x="0" y="4569"/>
                      <a:pt x="4569" y="0"/>
                      <a:pt x="10184" y="0"/>
                    </a:cubicBezTo>
                    <a:lnTo>
                      <a:pt x="160230" y="0"/>
                    </a:lnTo>
                    <a:cubicBezTo>
                      <a:pt x="165844" y="0"/>
                      <a:pt x="170413" y="4569"/>
                      <a:pt x="170413" y="10184"/>
                    </a:cubicBezTo>
                    <a:lnTo>
                      <a:pt x="170413" y="653614"/>
                    </a:lnTo>
                    <a:cubicBezTo>
                      <a:pt x="170413" y="659228"/>
                      <a:pt x="165844" y="663797"/>
                      <a:pt x="160230" y="663797"/>
                    </a:cubicBezTo>
                    <a:close/>
                    <a:moveTo>
                      <a:pt x="10188" y="1387"/>
                    </a:moveTo>
                    <a:cubicBezTo>
                      <a:pt x="5341" y="1387"/>
                      <a:pt x="1395" y="5332"/>
                      <a:pt x="1395" y="10180"/>
                    </a:cubicBezTo>
                    <a:lnTo>
                      <a:pt x="1395" y="653609"/>
                    </a:lnTo>
                    <a:cubicBezTo>
                      <a:pt x="1395" y="658456"/>
                      <a:pt x="5341" y="662402"/>
                      <a:pt x="10188" y="662402"/>
                    </a:cubicBezTo>
                    <a:lnTo>
                      <a:pt x="160234" y="662402"/>
                    </a:lnTo>
                    <a:cubicBezTo>
                      <a:pt x="165081" y="662402"/>
                      <a:pt x="169026" y="658456"/>
                      <a:pt x="169026" y="653609"/>
                    </a:cubicBezTo>
                    <a:lnTo>
                      <a:pt x="169026" y="10180"/>
                    </a:lnTo>
                    <a:cubicBezTo>
                      <a:pt x="169026" y="5332"/>
                      <a:pt x="165081" y="1387"/>
                      <a:pt x="160234" y="1387"/>
                    </a:cubicBezTo>
                    <a:lnTo>
                      <a:pt x="10188" y="1387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8"/>
              <p:cNvSpPr/>
              <p:nvPr/>
            </p:nvSpPr>
            <p:spPr>
              <a:xfrm>
                <a:off x="1980360" y="207611"/>
                <a:ext cx="170413" cy="663796"/>
              </a:xfrm>
              <a:custGeom>
                <a:rect b="b" l="l" r="r" t="t"/>
                <a:pathLst>
                  <a:path extrusionOk="0" h="663796" w="170413">
                    <a:moveTo>
                      <a:pt x="85209" y="663797"/>
                    </a:moveTo>
                    <a:cubicBezTo>
                      <a:pt x="38227" y="663797"/>
                      <a:pt x="0" y="625574"/>
                      <a:pt x="0" y="578589"/>
                    </a:cubicBezTo>
                    <a:lnTo>
                      <a:pt x="0" y="85204"/>
                    </a:lnTo>
                    <a:cubicBezTo>
                      <a:pt x="0" y="38223"/>
                      <a:pt x="38223" y="0"/>
                      <a:pt x="85209" y="0"/>
                    </a:cubicBezTo>
                    <a:cubicBezTo>
                      <a:pt x="132195" y="0"/>
                      <a:pt x="170413" y="38223"/>
                      <a:pt x="170413" y="85204"/>
                    </a:cubicBezTo>
                    <a:lnTo>
                      <a:pt x="170413" y="578589"/>
                    </a:lnTo>
                    <a:cubicBezTo>
                      <a:pt x="170413" y="625570"/>
                      <a:pt x="132190" y="663797"/>
                      <a:pt x="85209" y="663797"/>
                    </a:cubicBezTo>
                    <a:close/>
                    <a:moveTo>
                      <a:pt x="85209" y="1387"/>
                    </a:moveTo>
                    <a:cubicBezTo>
                      <a:pt x="38994" y="1387"/>
                      <a:pt x="1395" y="38986"/>
                      <a:pt x="1395" y="85200"/>
                    </a:cubicBezTo>
                    <a:lnTo>
                      <a:pt x="1395" y="578585"/>
                    </a:lnTo>
                    <a:cubicBezTo>
                      <a:pt x="1395" y="624799"/>
                      <a:pt x="38994" y="662402"/>
                      <a:pt x="85209" y="662402"/>
                    </a:cubicBezTo>
                    <a:cubicBezTo>
                      <a:pt x="131423" y="662402"/>
                      <a:pt x="169022" y="624803"/>
                      <a:pt x="169022" y="578585"/>
                    </a:cubicBezTo>
                    <a:lnTo>
                      <a:pt x="169022" y="85200"/>
                    </a:lnTo>
                    <a:cubicBezTo>
                      <a:pt x="169022" y="38986"/>
                      <a:pt x="131423" y="1387"/>
                      <a:pt x="85209" y="1387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"/>
          <p:cNvSpPr txBox="1"/>
          <p:nvPr>
            <p:ph idx="1" type="subTitle"/>
          </p:nvPr>
        </p:nvSpPr>
        <p:spPr>
          <a:xfrm>
            <a:off x="4590900" y="1408725"/>
            <a:ext cx="3840000" cy="28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9"/>
          <p:cNvSpPr txBox="1"/>
          <p:nvPr>
            <p:ph idx="2" type="subTitle"/>
          </p:nvPr>
        </p:nvSpPr>
        <p:spPr>
          <a:xfrm>
            <a:off x="720000" y="1408725"/>
            <a:ext cx="3840000" cy="28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54" name="Google Shape;154;p9"/>
          <p:cNvPicPr preferRelativeResize="0"/>
          <p:nvPr/>
        </p:nvPicPr>
        <p:blipFill rotWithShape="1">
          <a:blip r:embed="rId2">
            <a:alphaModFix amt="10000"/>
          </a:blip>
          <a:srcRect b="2376" l="685" r="0" t="14241"/>
          <a:stretch/>
        </p:blipFill>
        <p:spPr>
          <a:xfrm>
            <a:off x="-22400" y="0"/>
            <a:ext cx="918877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" name="Google Shape;155;p9"/>
          <p:cNvGrpSpPr/>
          <p:nvPr/>
        </p:nvGrpSpPr>
        <p:grpSpPr>
          <a:xfrm>
            <a:off x="61277" y="42725"/>
            <a:ext cx="8871068" cy="5100776"/>
            <a:chOff x="61277" y="42725"/>
            <a:chExt cx="8871068" cy="5100776"/>
          </a:xfrm>
        </p:grpSpPr>
        <p:grpSp>
          <p:nvGrpSpPr>
            <p:cNvPr id="156" name="Google Shape;156;p9"/>
            <p:cNvGrpSpPr/>
            <p:nvPr/>
          </p:nvGrpSpPr>
          <p:grpSpPr>
            <a:xfrm>
              <a:off x="61277" y="42725"/>
              <a:ext cx="597885" cy="598230"/>
              <a:chOff x="61277" y="42725"/>
              <a:chExt cx="597885" cy="598230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61277" y="42725"/>
                <a:ext cx="299117" cy="598230"/>
              </a:xfrm>
              <a:custGeom>
                <a:rect b="b" l="l" r="r" t="t"/>
                <a:pathLst>
                  <a:path extrusionOk="0" h="598230" w="299117">
                    <a:moveTo>
                      <a:pt x="299118" y="299118"/>
                    </a:moveTo>
                    <a:cubicBezTo>
                      <a:pt x="299118" y="133923"/>
                      <a:pt x="165199" y="4"/>
                      <a:pt x="0" y="0"/>
                    </a:cubicBezTo>
                    <a:lnTo>
                      <a:pt x="0" y="598231"/>
                    </a:lnTo>
                    <a:cubicBezTo>
                      <a:pt x="165199" y="598231"/>
                      <a:pt x="299118" y="464312"/>
                      <a:pt x="299118" y="29911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360045" y="42725"/>
                <a:ext cx="299117" cy="598230"/>
              </a:xfrm>
              <a:custGeom>
                <a:rect b="b" l="l" r="r" t="t"/>
                <a:pathLst>
                  <a:path extrusionOk="0" h="598230" w="299117">
                    <a:moveTo>
                      <a:pt x="299118" y="299118"/>
                    </a:moveTo>
                    <a:cubicBezTo>
                      <a:pt x="299118" y="133923"/>
                      <a:pt x="165199" y="4"/>
                      <a:pt x="0" y="0"/>
                    </a:cubicBezTo>
                    <a:lnTo>
                      <a:pt x="0" y="598231"/>
                    </a:lnTo>
                    <a:cubicBezTo>
                      <a:pt x="165203" y="598231"/>
                      <a:pt x="299118" y="464312"/>
                      <a:pt x="299118" y="29911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" name="Google Shape;159;p9"/>
            <p:cNvGrpSpPr/>
            <p:nvPr/>
          </p:nvGrpSpPr>
          <p:grpSpPr>
            <a:xfrm>
              <a:off x="8572697" y="3919155"/>
              <a:ext cx="359647" cy="1224346"/>
              <a:chOff x="8572697" y="3919155"/>
              <a:chExt cx="359647" cy="1224346"/>
            </a:xfrm>
          </p:grpSpPr>
          <p:sp>
            <p:nvSpPr>
              <p:cNvPr id="160" name="Google Shape;160;p9"/>
              <p:cNvSpPr/>
              <p:nvPr/>
            </p:nvSpPr>
            <p:spPr>
              <a:xfrm>
                <a:off x="8915222" y="3919155"/>
                <a:ext cx="17123" cy="1224346"/>
              </a:xfrm>
              <a:custGeom>
                <a:rect b="b" l="l" r="r" t="t"/>
                <a:pathLst>
                  <a:path extrusionOk="0" h="772458" w="10803">
                    <a:moveTo>
                      <a:pt x="0" y="0"/>
                    </a:moveTo>
                    <a:lnTo>
                      <a:pt x="10803" y="0"/>
                    </a:lnTo>
                    <a:lnTo>
                      <a:pt x="10803" y="772459"/>
                    </a:lnTo>
                    <a:lnTo>
                      <a:pt x="0" y="77245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8829592" y="3919155"/>
                <a:ext cx="17123" cy="1224346"/>
              </a:xfrm>
              <a:custGeom>
                <a:rect b="b" l="l" r="r" t="t"/>
                <a:pathLst>
                  <a:path extrusionOk="0" h="772458" w="10803">
                    <a:moveTo>
                      <a:pt x="0" y="0"/>
                    </a:moveTo>
                    <a:lnTo>
                      <a:pt x="10803" y="0"/>
                    </a:lnTo>
                    <a:lnTo>
                      <a:pt x="10803" y="772459"/>
                    </a:lnTo>
                    <a:lnTo>
                      <a:pt x="0" y="77245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9"/>
              <p:cNvSpPr/>
              <p:nvPr/>
            </p:nvSpPr>
            <p:spPr>
              <a:xfrm>
                <a:off x="8743956" y="3919155"/>
                <a:ext cx="17123" cy="1224346"/>
              </a:xfrm>
              <a:custGeom>
                <a:rect b="b" l="l" r="r" t="t"/>
                <a:pathLst>
                  <a:path extrusionOk="0" h="772458" w="10803">
                    <a:moveTo>
                      <a:pt x="0" y="0"/>
                    </a:moveTo>
                    <a:lnTo>
                      <a:pt x="10803" y="0"/>
                    </a:lnTo>
                    <a:lnTo>
                      <a:pt x="10803" y="772459"/>
                    </a:lnTo>
                    <a:lnTo>
                      <a:pt x="0" y="77245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9"/>
              <p:cNvSpPr/>
              <p:nvPr/>
            </p:nvSpPr>
            <p:spPr>
              <a:xfrm>
                <a:off x="8658327" y="3919155"/>
                <a:ext cx="17123" cy="1224346"/>
              </a:xfrm>
              <a:custGeom>
                <a:rect b="b" l="l" r="r" t="t"/>
                <a:pathLst>
                  <a:path extrusionOk="0" h="772458" w="10803">
                    <a:moveTo>
                      <a:pt x="0" y="0"/>
                    </a:moveTo>
                    <a:lnTo>
                      <a:pt x="10803" y="0"/>
                    </a:lnTo>
                    <a:lnTo>
                      <a:pt x="10803" y="772459"/>
                    </a:lnTo>
                    <a:lnTo>
                      <a:pt x="0" y="77245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9"/>
              <p:cNvSpPr/>
              <p:nvPr/>
            </p:nvSpPr>
            <p:spPr>
              <a:xfrm>
                <a:off x="8572697" y="3919155"/>
                <a:ext cx="17123" cy="1224346"/>
              </a:xfrm>
              <a:custGeom>
                <a:rect b="b" l="l" r="r" t="t"/>
                <a:pathLst>
                  <a:path extrusionOk="0" h="772458" w="10803">
                    <a:moveTo>
                      <a:pt x="0" y="0"/>
                    </a:moveTo>
                    <a:lnTo>
                      <a:pt x="10803" y="0"/>
                    </a:lnTo>
                    <a:lnTo>
                      <a:pt x="10803" y="772459"/>
                    </a:lnTo>
                    <a:lnTo>
                      <a:pt x="0" y="77245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"/>
          <p:cNvSpPr/>
          <p:nvPr>
            <p:ph idx="2" type="pic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10"/>
          <p:cNvSpPr txBox="1"/>
          <p:nvPr>
            <p:ph type="title"/>
          </p:nvPr>
        </p:nvSpPr>
        <p:spPr>
          <a:xfrm>
            <a:off x="1135250" y="3773600"/>
            <a:ext cx="6873600" cy="813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b="1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1"/>
          <p:cNvSpPr txBox="1"/>
          <p:nvPr>
            <p:ph type="ctrTitle"/>
          </p:nvPr>
        </p:nvSpPr>
        <p:spPr>
          <a:xfrm>
            <a:off x="713250" y="1072819"/>
            <a:ext cx="7717500" cy="236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Formalizing (some) Group Theory</a:t>
            </a:r>
            <a:br>
              <a:rPr lang="en" sz="5600"/>
            </a:br>
            <a:endParaRPr b="0" sz="2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8" name="Google Shape;338;p21"/>
          <p:cNvSpPr txBox="1"/>
          <p:nvPr>
            <p:ph idx="1" type="subTitle"/>
          </p:nvPr>
        </p:nvSpPr>
        <p:spPr>
          <a:xfrm>
            <a:off x="1637700" y="3594881"/>
            <a:ext cx="58686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the goal of proving Lagrange’s Theorem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Coset Properties</a:t>
            </a:r>
            <a:endParaRPr/>
          </a:p>
        </p:txBody>
      </p:sp>
      <p:pic>
        <p:nvPicPr>
          <p:cNvPr id="406" name="Google Shape;406;p30"/>
          <p:cNvPicPr preferRelativeResize="0"/>
          <p:nvPr/>
        </p:nvPicPr>
        <p:blipFill rotWithShape="1">
          <a:blip r:embed="rId3">
            <a:alphaModFix/>
          </a:blip>
          <a:srcRect b="32180" l="20167" r="22715" t="37647"/>
          <a:stretch/>
        </p:blipFill>
        <p:spPr>
          <a:xfrm>
            <a:off x="665100" y="1411500"/>
            <a:ext cx="7758902" cy="2305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Cosets Formalized</a:t>
            </a:r>
            <a:endParaRPr/>
          </a:p>
        </p:txBody>
      </p:sp>
      <p:pic>
        <p:nvPicPr>
          <p:cNvPr id="412" name="Google Shape;412;p31"/>
          <p:cNvPicPr preferRelativeResize="0"/>
          <p:nvPr/>
        </p:nvPicPr>
        <p:blipFill rotWithShape="1">
          <a:blip r:embed="rId3">
            <a:alphaModFix/>
          </a:blip>
          <a:srcRect b="33532" l="25411" r="33249" t="48480"/>
          <a:stretch/>
        </p:blipFill>
        <p:spPr>
          <a:xfrm>
            <a:off x="510638" y="1822075"/>
            <a:ext cx="8122723" cy="198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Uniqueness of Inverses</a:t>
            </a:r>
            <a:endParaRPr/>
          </a:p>
        </p:txBody>
      </p:sp>
      <p:pic>
        <p:nvPicPr>
          <p:cNvPr id="418" name="Google Shape;418;p32"/>
          <p:cNvPicPr preferRelativeResize="0"/>
          <p:nvPr/>
        </p:nvPicPr>
        <p:blipFill rotWithShape="1">
          <a:blip r:embed="rId3">
            <a:alphaModFix/>
          </a:blip>
          <a:srcRect b="11939" l="13965" r="15427" t="20946"/>
          <a:stretch/>
        </p:blipFill>
        <p:spPr>
          <a:xfrm>
            <a:off x="1172563" y="1123275"/>
            <a:ext cx="6798874" cy="363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sameLeftCoset Reflexive</a:t>
            </a:r>
            <a:endParaRPr/>
          </a:p>
        </p:txBody>
      </p:sp>
      <p:pic>
        <p:nvPicPr>
          <p:cNvPr id="424" name="Google Shape;424;p33"/>
          <p:cNvPicPr preferRelativeResize="0"/>
          <p:nvPr/>
        </p:nvPicPr>
        <p:blipFill rotWithShape="1">
          <a:blip r:embed="rId3">
            <a:alphaModFix/>
          </a:blip>
          <a:srcRect b="27729" l="15599" r="16842" t="28366"/>
          <a:stretch/>
        </p:blipFill>
        <p:spPr>
          <a:xfrm>
            <a:off x="672500" y="1278475"/>
            <a:ext cx="7662250" cy="280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sameLeftCoset Symmetric</a:t>
            </a:r>
            <a:endParaRPr/>
          </a:p>
        </p:txBody>
      </p:sp>
      <p:pic>
        <p:nvPicPr>
          <p:cNvPr id="430" name="Google Shape;430;p34"/>
          <p:cNvPicPr preferRelativeResize="0"/>
          <p:nvPr/>
        </p:nvPicPr>
        <p:blipFill rotWithShape="1">
          <a:blip r:embed="rId3">
            <a:alphaModFix/>
          </a:blip>
          <a:srcRect b="21731" l="15485" r="17391" t="24886"/>
          <a:stretch/>
        </p:blipFill>
        <p:spPr>
          <a:xfrm>
            <a:off x="805286" y="1175025"/>
            <a:ext cx="7533427" cy="33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sameLeftCoset Transitive</a:t>
            </a:r>
            <a:endParaRPr/>
          </a:p>
        </p:txBody>
      </p:sp>
      <p:pic>
        <p:nvPicPr>
          <p:cNvPr id="436" name="Google Shape;436;p35"/>
          <p:cNvPicPr preferRelativeResize="0"/>
          <p:nvPr/>
        </p:nvPicPr>
        <p:blipFill rotWithShape="1">
          <a:blip r:embed="rId3">
            <a:alphaModFix/>
          </a:blip>
          <a:srcRect b="21732" l="16032" r="17167" t="25078"/>
          <a:stretch/>
        </p:blipFill>
        <p:spPr>
          <a:xfrm>
            <a:off x="858475" y="1152875"/>
            <a:ext cx="7427050" cy="332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Equivalence Relation</a:t>
            </a:r>
            <a:endParaRPr/>
          </a:p>
        </p:txBody>
      </p:sp>
      <p:pic>
        <p:nvPicPr>
          <p:cNvPr id="442" name="Google Shape;442;p36"/>
          <p:cNvPicPr preferRelativeResize="0"/>
          <p:nvPr/>
        </p:nvPicPr>
        <p:blipFill rotWithShape="1">
          <a:blip r:embed="rId3">
            <a:alphaModFix/>
          </a:blip>
          <a:srcRect b="31405" l="17011" r="14886" t="31846"/>
          <a:stretch/>
        </p:blipFill>
        <p:spPr>
          <a:xfrm>
            <a:off x="651938" y="1649800"/>
            <a:ext cx="7840123" cy="237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Cosets Partition G</a:t>
            </a:r>
            <a:endParaRPr/>
          </a:p>
        </p:txBody>
      </p:sp>
      <p:pic>
        <p:nvPicPr>
          <p:cNvPr id="448" name="Google Shape;448;p37"/>
          <p:cNvPicPr preferRelativeResize="0"/>
          <p:nvPr/>
        </p:nvPicPr>
        <p:blipFill rotWithShape="1">
          <a:blip r:embed="rId3">
            <a:alphaModFix/>
          </a:blip>
          <a:srcRect b="22582" l="21038" r="22495" t="13788"/>
          <a:stretch/>
        </p:blipFill>
        <p:spPr>
          <a:xfrm>
            <a:off x="1672975" y="1101125"/>
            <a:ext cx="5798050" cy="367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Cosets Partition G</a:t>
            </a:r>
            <a:endParaRPr/>
          </a:p>
        </p:txBody>
      </p:sp>
      <p:pic>
        <p:nvPicPr>
          <p:cNvPr id="454" name="Google Shape;454;p38"/>
          <p:cNvPicPr preferRelativeResize="0"/>
          <p:nvPr/>
        </p:nvPicPr>
        <p:blipFill rotWithShape="1">
          <a:blip r:embed="rId3">
            <a:alphaModFix/>
          </a:blip>
          <a:srcRect b="10787" l="20272" r="20761" t="24617"/>
          <a:stretch/>
        </p:blipFill>
        <p:spPr>
          <a:xfrm>
            <a:off x="1538362" y="1093725"/>
            <a:ext cx="6067277" cy="373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Theorem</a:t>
            </a:r>
            <a:endParaRPr/>
          </a:p>
        </p:txBody>
      </p:sp>
      <p:pic>
        <p:nvPicPr>
          <p:cNvPr id="460" name="Google Shape;460;p39"/>
          <p:cNvPicPr preferRelativeResize="0"/>
          <p:nvPr/>
        </p:nvPicPr>
        <p:blipFill rotWithShape="1">
          <a:blip r:embed="rId3">
            <a:alphaModFix/>
          </a:blip>
          <a:srcRect b="17558" l="18864" r="20865" t="12236"/>
          <a:stretch/>
        </p:blipFill>
        <p:spPr>
          <a:xfrm>
            <a:off x="1683101" y="1017725"/>
            <a:ext cx="5777798" cy="378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able </a:t>
            </a:r>
            <a:r>
              <a:rPr lang="en"/>
              <a:t>of</a:t>
            </a:r>
            <a:r>
              <a:rPr lang="en"/>
              <a:t> contents</a:t>
            </a:r>
            <a:endParaRPr/>
          </a:p>
        </p:txBody>
      </p:sp>
      <p:sp>
        <p:nvSpPr>
          <p:cNvPr id="344" name="Google Shape;344;p22"/>
          <p:cNvSpPr txBox="1"/>
          <p:nvPr>
            <p:ph idx="3" type="subTitle"/>
          </p:nvPr>
        </p:nvSpPr>
        <p:spPr>
          <a:xfrm>
            <a:off x="1639527" y="3344723"/>
            <a:ext cx="67845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an important property of cosets, and using that to define them as a whole</a:t>
            </a:r>
            <a:endParaRPr sz="1600">
              <a:solidFill>
                <a:srgbClr val="666666"/>
              </a:solidFill>
            </a:endParaRPr>
          </a:p>
        </p:txBody>
      </p:sp>
      <p:sp>
        <p:nvSpPr>
          <p:cNvPr id="345" name="Google Shape;345;p22"/>
          <p:cNvSpPr txBox="1"/>
          <p:nvPr>
            <p:ph idx="1" type="subTitle"/>
          </p:nvPr>
        </p:nvSpPr>
        <p:spPr>
          <a:xfrm>
            <a:off x="1632150" y="1553736"/>
            <a:ext cx="67845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groups, and then formalizing our definition in Coq</a:t>
            </a:r>
            <a:endParaRPr/>
          </a:p>
        </p:txBody>
      </p:sp>
      <p:sp>
        <p:nvSpPr>
          <p:cNvPr id="346" name="Google Shape;346;p22"/>
          <p:cNvSpPr txBox="1"/>
          <p:nvPr>
            <p:ph idx="2" type="subTitle"/>
          </p:nvPr>
        </p:nvSpPr>
        <p:spPr>
          <a:xfrm>
            <a:off x="1632150" y="2451024"/>
            <a:ext cx="67845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subgroups, and then formalizing our definition in relation to Groups in Coq</a:t>
            </a:r>
            <a:endParaRPr/>
          </a:p>
        </p:txBody>
      </p:sp>
      <p:sp>
        <p:nvSpPr>
          <p:cNvPr id="347" name="Google Shape;347;p22"/>
          <p:cNvSpPr txBox="1"/>
          <p:nvPr>
            <p:ph idx="4" type="subTitle"/>
          </p:nvPr>
        </p:nvSpPr>
        <p:spPr>
          <a:xfrm>
            <a:off x="1639527" y="4238425"/>
            <a:ext cx="67845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Mathematical proof of our theorem, outlining how to complete it in Coq</a:t>
            </a:r>
            <a:endParaRPr/>
          </a:p>
        </p:txBody>
      </p:sp>
      <p:sp>
        <p:nvSpPr>
          <p:cNvPr id="348" name="Google Shape;348;p22"/>
          <p:cNvSpPr txBox="1"/>
          <p:nvPr>
            <p:ph idx="6" type="title"/>
          </p:nvPr>
        </p:nvSpPr>
        <p:spPr>
          <a:xfrm>
            <a:off x="726781" y="2897116"/>
            <a:ext cx="8655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49" name="Google Shape;349;p22"/>
          <p:cNvSpPr txBox="1"/>
          <p:nvPr>
            <p:ph idx="7" type="title"/>
          </p:nvPr>
        </p:nvSpPr>
        <p:spPr>
          <a:xfrm>
            <a:off x="720014" y="2003420"/>
            <a:ext cx="8655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50" name="Google Shape;350;p22"/>
          <p:cNvSpPr txBox="1"/>
          <p:nvPr>
            <p:ph idx="8" type="title"/>
          </p:nvPr>
        </p:nvSpPr>
        <p:spPr>
          <a:xfrm>
            <a:off x="726789" y="3790816"/>
            <a:ext cx="8655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51" name="Google Shape;351;p22"/>
          <p:cNvSpPr txBox="1"/>
          <p:nvPr>
            <p:ph idx="13" type="subTitle"/>
          </p:nvPr>
        </p:nvSpPr>
        <p:spPr>
          <a:xfrm>
            <a:off x="1632150" y="2003424"/>
            <a:ext cx="67845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Subgroups</a:t>
            </a:r>
            <a:endParaRPr/>
          </a:p>
        </p:txBody>
      </p:sp>
      <p:sp>
        <p:nvSpPr>
          <p:cNvPr id="352" name="Google Shape;352;p22"/>
          <p:cNvSpPr txBox="1"/>
          <p:nvPr>
            <p:ph idx="5" type="title"/>
          </p:nvPr>
        </p:nvSpPr>
        <p:spPr>
          <a:xfrm>
            <a:off x="720000" y="1109726"/>
            <a:ext cx="8655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53" name="Google Shape;353;p22"/>
          <p:cNvSpPr txBox="1"/>
          <p:nvPr>
            <p:ph idx="9" type="subTitle"/>
          </p:nvPr>
        </p:nvSpPr>
        <p:spPr>
          <a:xfrm>
            <a:off x="1632150" y="1100451"/>
            <a:ext cx="67845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Groups</a:t>
            </a:r>
            <a:endParaRPr/>
          </a:p>
        </p:txBody>
      </p:sp>
      <p:sp>
        <p:nvSpPr>
          <p:cNvPr id="354" name="Google Shape;354;p22"/>
          <p:cNvSpPr txBox="1"/>
          <p:nvPr>
            <p:ph idx="14" type="subTitle"/>
          </p:nvPr>
        </p:nvSpPr>
        <p:spPr>
          <a:xfrm>
            <a:off x="1639527" y="2897123"/>
            <a:ext cx="67845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Cosets</a:t>
            </a:r>
            <a:endParaRPr/>
          </a:p>
        </p:txBody>
      </p:sp>
      <p:sp>
        <p:nvSpPr>
          <p:cNvPr id="355" name="Google Shape;355;p22"/>
          <p:cNvSpPr txBox="1"/>
          <p:nvPr>
            <p:ph idx="15" type="subTitle"/>
          </p:nvPr>
        </p:nvSpPr>
        <p:spPr>
          <a:xfrm>
            <a:off x="1639527" y="3790822"/>
            <a:ext cx="67845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Proof of Lagrange’s Theorem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Definition</a:t>
            </a:r>
            <a:endParaRPr/>
          </a:p>
        </p:txBody>
      </p:sp>
      <p:pic>
        <p:nvPicPr>
          <p:cNvPr id="361" name="Google Shape;361;p23"/>
          <p:cNvPicPr preferRelativeResize="0"/>
          <p:nvPr/>
        </p:nvPicPr>
        <p:blipFill rotWithShape="1">
          <a:blip r:embed="rId3">
            <a:alphaModFix/>
          </a:blip>
          <a:srcRect b="22313" l="13093" r="14886" t="35134"/>
          <a:stretch/>
        </p:blipFill>
        <p:spPr>
          <a:xfrm>
            <a:off x="421225" y="1064150"/>
            <a:ext cx="8205648" cy="272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24"/>
          <p:cNvPicPr preferRelativeResize="0"/>
          <p:nvPr/>
        </p:nvPicPr>
        <p:blipFill rotWithShape="1">
          <a:blip r:embed="rId3">
            <a:alphaModFix/>
          </a:blip>
          <a:srcRect b="55498" l="28380" r="26094" t="15789"/>
          <a:stretch/>
        </p:blipFill>
        <p:spPr>
          <a:xfrm>
            <a:off x="381525" y="2017500"/>
            <a:ext cx="7617024" cy="270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4"/>
          <p:cNvSpPr txBox="1"/>
          <p:nvPr>
            <p:ph type="title"/>
          </p:nvPr>
        </p:nvSpPr>
        <p:spPr>
          <a:xfrm>
            <a:off x="415200" y="673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Group Definition</a:t>
            </a:r>
            <a:endParaRPr sz="2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but formal</a:t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"/>
          <p:cNvSpPr txBox="1"/>
          <p:nvPr>
            <p:ph type="title"/>
          </p:nvPr>
        </p:nvSpPr>
        <p:spPr>
          <a:xfrm>
            <a:off x="720000" y="539500"/>
            <a:ext cx="4160700" cy="6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Subgroup Definition</a:t>
            </a:r>
            <a:endParaRPr/>
          </a:p>
        </p:txBody>
      </p:sp>
      <p:grpSp>
        <p:nvGrpSpPr>
          <p:cNvPr id="373" name="Google Shape;373;p25"/>
          <p:cNvGrpSpPr/>
          <p:nvPr/>
        </p:nvGrpSpPr>
        <p:grpSpPr>
          <a:xfrm>
            <a:off x="7704030" y="4532148"/>
            <a:ext cx="1372696" cy="539490"/>
            <a:chOff x="4039328" y="923305"/>
            <a:chExt cx="771004" cy="303016"/>
          </a:xfrm>
        </p:grpSpPr>
        <p:sp>
          <p:nvSpPr>
            <p:cNvPr id="374" name="Google Shape;374;p25"/>
            <p:cNvSpPr/>
            <p:nvPr/>
          </p:nvSpPr>
          <p:spPr>
            <a:xfrm>
              <a:off x="4039328" y="923305"/>
              <a:ext cx="771004" cy="65292"/>
            </a:xfrm>
            <a:custGeom>
              <a:rect b="b" l="l" r="r" t="t"/>
              <a:pathLst>
                <a:path extrusionOk="0" h="65292" w="771004">
                  <a:moveTo>
                    <a:pt x="771005" y="32646"/>
                  </a:moveTo>
                  <a:cubicBezTo>
                    <a:pt x="771005" y="14618"/>
                    <a:pt x="756386" y="0"/>
                    <a:pt x="738358" y="0"/>
                  </a:cubicBezTo>
                  <a:lnTo>
                    <a:pt x="0" y="0"/>
                  </a:lnTo>
                  <a:lnTo>
                    <a:pt x="0" y="65292"/>
                  </a:lnTo>
                  <a:lnTo>
                    <a:pt x="738358" y="65292"/>
                  </a:lnTo>
                  <a:cubicBezTo>
                    <a:pt x="756386" y="65292"/>
                    <a:pt x="771005" y="50674"/>
                    <a:pt x="771005" y="326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5"/>
            <p:cNvSpPr/>
            <p:nvPr/>
          </p:nvSpPr>
          <p:spPr>
            <a:xfrm>
              <a:off x="4039328" y="1042167"/>
              <a:ext cx="771004" cy="65292"/>
            </a:xfrm>
            <a:custGeom>
              <a:rect b="b" l="l" r="r" t="t"/>
              <a:pathLst>
                <a:path extrusionOk="0" h="65292" w="771004">
                  <a:moveTo>
                    <a:pt x="738358" y="0"/>
                  </a:moveTo>
                  <a:lnTo>
                    <a:pt x="0" y="0"/>
                  </a:lnTo>
                  <a:lnTo>
                    <a:pt x="0" y="65292"/>
                  </a:lnTo>
                  <a:lnTo>
                    <a:pt x="738358" y="65292"/>
                  </a:lnTo>
                  <a:cubicBezTo>
                    <a:pt x="756386" y="65292"/>
                    <a:pt x="771005" y="50674"/>
                    <a:pt x="771005" y="32646"/>
                  </a:cubicBezTo>
                  <a:cubicBezTo>
                    <a:pt x="771005" y="14618"/>
                    <a:pt x="756386" y="0"/>
                    <a:pt x="738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5"/>
            <p:cNvSpPr/>
            <p:nvPr/>
          </p:nvSpPr>
          <p:spPr>
            <a:xfrm>
              <a:off x="4039328" y="1161029"/>
              <a:ext cx="771004" cy="65292"/>
            </a:xfrm>
            <a:custGeom>
              <a:rect b="b" l="l" r="r" t="t"/>
              <a:pathLst>
                <a:path extrusionOk="0" h="65292" w="771004">
                  <a:moveTo>
                    <a:pt x="738358" y="0"/>
                  </a:moveTo>
                  <a:lnTo>
                    <a:pt x="0" y="0"/>
                  </a:lnTo>
                  <a:lnTo>
                    <a:pt x="0" y="65292"/>
                  </a:lnTo>
                  <a:lnTo>
                    <a:pt x="738358" y="65292"/>
                  </a:lnTo>
                  <a:cubicBezTo>
                    <a:pt x="756386" y="65292"/>
                    <a:pt x="771005" y="50674"/>
                    <a:pt x="771005" y="32646"/>
                  </a:cubicBezTo>
                  <a:cubicBezTo>
                    <a:pt x="771005" y="14618"/>
                    <a:pt x="756386" y="0"/>
                    <a:pt x="738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77" name="Google Shape;377;p25"/>
          <p:cNvPicPr preferRelativeResize="0"/>
          <p:nvPr/>
        </p:nvPicPr>
        <p:blipFill rotWithShape="1">
          <a:blip r:embed="rId3">
            <a:alphaModFix/>
          </a:blip>
          <a:srcRect b="29537" l="15115" r="15032" t="18705"/>
          <a:stretch/>
        </p:blipFill>
        <p:spPr>
          <a:xfrm>
            <a:off x="1061362" y="1226750"/>
            <a:ext cx="7021277" cy="292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6"/>
          <p:cNvSpPr txBox="1"/>
          <p:nvPr>
            <p:ph type="title"/>
          </p:nvPr>
        </p:nvSpPr>
        <p:spPr>
          <a:xfrm>
            <a:off x="720000" y="978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Subgroup Definition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but formal</a:t>
            </a:r>
            <a:endParaRPr sz="1100"/>
          </a:p>
        </p:txBody>
      </p:sp>
      <p:pic>
        <p:nvPicPr>
          <p:cNvPr id="383" name="Google Shape;383;p26"/>
          <p:cNvPicPr preferRelativeResize="0"/>
          <p:nvPr/>
        </p:nvPicPr>
        <p:blipFill rotWithShape="1">
          <a:blip r:embed="rId3">
            <a:alphaModFix/>
          </a:blip>
          <a:srcRect b="40689" l="6675" r="11618" t="29525"/>
          <a:stretch/>
        </p:blipFill>
        <p:spPr>
          <a:xfrm>
            <a:off x="141638" y="2326900"/>
            <a:ext cx="8860723" cy="181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Subgroup Lemmas</a:t>
            </a:r>
            <a:endParaRPr/>
          </a:p>
        </p:txBody>
      </p:sp>
      <p:pic>
        <p:nvPicPr>
          <p:cNvPr id="389" name="Google Shape;389;p27"/>
          <p:cNvPicPr preferRelativeResize="0"/>
          <p:nvPr/>
        </p:nvPicPr>
        <p:blipFill rotWithShape="1">
          <a:blip r:embed="rId3">
            <a:alphaModFix/>
          </a:blip>
          <a:srcRect b="20960" l="6464" r="46755" t="40937"/>
          <a:stretch/>
        </p:blipFill>
        <p:spPr>
          <a:xfrm>
            <a:off x="966814" y="1374550"/>
            <a:ext cx="7210373" cy="330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28"/>
          <p:cNvPicPr preferRelativeResize="0"/>
          <p:nvPr/>
        </p:nvPicPr>
        <p:blipFill rotWithShape="1">
          <a:blip r:embed="rId3">
            <a:alphaModFix/>
          </a:blip>
          <a:srcRect b="37019" l="17989" r="18954" t="29382"/>
          <a:stretch/>
        </p:blipFill>
        <p:spPr>
          <a:xfrm>
            <a:off x="369525" y="1703000"/>
            <a:ext cx="7372301" cy="22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Coset Definition</a:t>
            </a:r>
            <a:endParaRPr/>
          </a:p>
        </p:txBody>
      </p:sp>
      <p:pic>
        <p:nvPicPr>
          <p:cNvPr id="400" name="Google Shape;400;p29"/>
          <p:cNvPicPr preferRelativeResize="0"/>
          <p:nvPr/>
        </p:nvPicPr>
        <p:blipFill rotWithShape="1">
          <a:blip r:embed="rId3">
            <a:alphaModFix/>
          </a:blip>
          <a:srcRect b="13419" l="15595" r="16951" t="29525"/>
          <a:stretch/>
        </p:blipFill>
        <p:spPr>
          <a:xfrm>
            <a:off x="1015250" y="1226775"/>
            <a:ext cx="7113499" cy="338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dvanced Topics in Combinatorics - Doctor of Philosophy (Ph.D.) in Mathematics by Slidesgo">
  <a:themeElements>
    <a:clrScheme name="Simple Light">
      <a:dk1>
        <a:srgbClr val="000000"/>
      </a:dk1>
      <a:lt1>
        <a:srgbClr val="FDFFFE"/>
      </a:lt1>
      <a:dk2>
        <a:srgbClr val="C7C5C1"/>
      </a:dk2>
      <a:lt2>
        <a:srgbClr val="948777"/>
      </a:lt2>
      <a:accent1>
        <a:srgbClr val="D2B689"/>
      </a:accent1>
      <a:accent2>
        <a:srgbClr val="212E5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